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64" r:id="rId6"/>
    <p:sldId id="265" r:id="rId7"/>
    <p:sldId id="281" r:id="rId8"/>
    <p:sldId id="282" r:id="rId9"/>
    <p:sldId id="283" r:id="rId10"/>
    <p:sldId id="284" r:id="rId11"/>
    <p:sldId id="285" r:id="rId12"/>
    <p:sldId id="286" r:id="rId13"/>
    <p:sldId id="296" r:id="rId14"/>
    <p:sldId id="297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87" r:id="rId23"/>
    <p:sldId id="288" r:id="rId24"/>
    <p:sldId id="307" r:id="rId25"/>
    <p:sldId id="290" r:id="rId26"/>
    <p:sldId id="289" r:id="rId27"/>
    <p:sldId id="291" r:id="rId28"/>
    <p:sldId id="292" r:id="rId29"/>
    <p:sldId id="294" r:id="rId30"/>
    <p:sldId id="295" r:id="rId31"/>
    <p:sldId id="308" r:id="rId32"/>
    <p:sldId id="309" r:id="rId33"/>
    <p:sldId id="310" r:id="rId34"/>
    <p:sldId id="311" r:id="rId35"/>
    <p:sldId id="312" r:id="rId36"/>
    <p:sldId id="313" r:id="rId37"/>
    <p:sldId id="321" r:id="rId38"/>
    <p:sldId id="322" r:id="rId39"/>
    <p:sldId id="314" r:id="rId40"/>
    <p:sldId id="319" r:id="rId41"/>
    <p:sldId id="315" r:id="rId42"/>
    <p:sldId id="320" r:id="rId43"/>
    <p:sldId id="316" r:id="rId44"/>
    <p:sldId id="323" r:id="rId45"/>
    <p:sldId id="324" r:id="rId46"/>
    <p:sldId id="317" r:id="rId47"/>
    <p:sldId id="318" r:id="rId48"/>
    <p:sldId id="325" r:id="rId49"/>
    <p:sldId id="326" r:id="rId50"/>
  </p:sldIdLst>
  <p:sldSz cx="9144000" cy="6858000" type="screen4x3"/>
  <p:notesSz cx="6858000" cy="9144000"/>
  <p:embeddedFontLst>
    <p:embeddedFont>
      <p:font typeface="Economica" panose="02000506040000020004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5C132-689F-0D40-A986-244DB60BAB26}" v="211" dt="2026-02-24T08:33:36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9"/>
    <p:restoredTop sz="91935"/>
  </p:normalViewPr>
  <p:slideViewPr>
    <p:cSldViewPr snapToGrid="0" snapToObjects="1">
      <p:cViewPr varScale="1">
        <p:scale>
          <a:sx n="113" d="100"/>
          <a:sy n="113" d="100"/>
        </p:scale>
        <p:origin x="1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">
      <pc:chgData name="Riccardo Berta" userId="c8694f89-bba4-4576-b0a8-456619ca5a8c" providerId="ADAL" clId="{FDDBFC5A-5EA9-5330-BEB8-433D7E3B4C4E}" dt="2026-02-24T13:31:04.870" v="7742" actId="20577"/>
      <pc:docMkLst>
        <pc:docMk/>
      </pc:docMkLst>
      <pc:sldChg chg="modSp mod">
        <pc:chgData name="Riccardo Berta" userId="c8694f89-bba4-4576-b0a8-456619ca5a8c" providerId="ADAL" clId="{FDDBFC5A-5EA9-5330-BEB8-433D7E3B4C4E}" dt="2026-02-20T14:14:46.357" v="6" actId="20577"/>
        <pc:sldMkLst>
          <pc:docMk/>
          <pc:sldMk cId="0" sldId="256"/>
        </pc:sldMkLst>
        <pc:spChg chg="mod">
          <ac:chgData name="Riccardo Berta" userId="c8694f89-bba4-4576-b0a8-456619ca5a8c" providerId="ADAL" clId="{FDDBFC5A-5EA9-5330-BEB8-433D7E3B4C4E}" dt="2026-02-20T14:14:46.357" v="6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6-02-24T08:15:52.944" v="7532" actId="14100"/>
        <pc:sldMkLst>
          <pc:docMk/>
          <pc:sldMk cId="0" sldId="264"/>
        </pc:sldMkLst>
        <pc:spChg chg="mod">
          <ac:chgData name="Riccardo Berta" userId="c8694f89-bba4-4576-b0a8-456619ca5a8c" providerId="ADAL" clId="{FDDBFC5A-5EA9-5330-BEB8-433D7E3B4C4E}" dt="2026-02-24T08:15:52.944" v="7532" actId="14100"/>
          <ac:spMkLst>
            <pc:docMk/>
            <pc:sldMk cId="0" sldId="264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FDDBFC5A-5EA9-5330-BEB8-433D7E3B4C4E}" dt="2026-02-23T17:20:05.324" v="4423" actId="931"/>
          <ac:picMkLst>
            <pc:docMk/>
            <pc:sldMk cId="0" sldId="264"/>
            <ac:picMk id="3" creationId="{05D7E3F3-D758-F77F-59DF-D3583B0EFE31}"/>
          </ac:picMkLst>
        </pc:picChg>
      </pc:sldChg>
      <pc:sldChg chg="modSp mod">
        <pc:chgData name="Riccardo Berta" userId="c8694f89-bba4-4576-b0a8-456619ca5a8c" providerId="ADAL" clId="{FDDBFC5A-5EA9-5330-BEB8-433D7E3B4C4E}" dt="2026-02-24T12:44:07.999" v="7735" actId="20577"/>
        <pc:sldMkLst>
          <pc:docMk/>
          <pc:sldMk cId="2056707301" sldId="265"/>
        </pc:sldMkLst>
        <pc:spChg chg="mod">
          <ac:chgData name="Riccardo Berta" userId="c8694f89-bba4-4576-b0a8-456619ca5a8c" providerId="ADAL" clId="{FDDBFC5A-5EA9-5330-BEB8-433D7E3B4C4E}" dt="2026-02-20T14:15:24.749" v="31" actId="20577"/>
          <ac:spMkLst>
            <pc:docMk/>
            <pc:sldMk cId="2056707301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6-02-24T12:44:07.999" v="7735" actId="20577"/>
          <ac:spMkLst>
            <pc:docMk/>
            <pc:sldMk cId="2056707301" sldId="265"/>
            <ac:spMk id="84" creationId="{00000000-0000-0000-0000-000000000000}"/>
          </ac:spMkLst>
        </pc:spChg>
      </pc:sldChg>
      <pc:sldChg chg="modSp add mod">
        <pc:chgData name="Riccardo Berta" userId="c8694f89-bba4-4576-b0a8-456619ca5a8c" providerId="ADAL" clId="{FDDBFC5A-5EA9-5330-BEB8-433D7E3B4C4E}" dt="2026-02-23T11:31:43.375" v="500" actId="313"/>
        <pc:sldMkLst>
          <pc:docMk/>
          <pc:sldMk cId="3139963028" sldId="281"/>
        </pc:sldMkLst>
        <pc:spChg chg="mod">
          <ac:chgData name="Riccardo Berta" userId="c8694f89-bba4-4576-b0a8-456619ca5a8c" providerId="ADAL" clId="{FDDBFC5A-5EA9-5330-BEB8-433D7E3B4C4E}" dt="2026-02-20T14:19:37.924" v="192" actId="20577"/>
          <ac:spMkLst>
            <pc:docMk/>
            <pc:sldMk cId="3139963028" sldId="281"/>
            <ac:spMk id="83" creationId="{FE6E2FA0-967D-4E07-3543-DC034621F955}"/>
          </ac:spMkLst>
        </pc:spChg>
        <pc:spChg chg="mod">
          <ac:chgData name="Riccardo Berta" userId="c8694f89-bba4-4576-b0a8-456619ca5a8c" providerId="ADAL" clId="{FDDBFC5A-5EA9-5330-BEB8-433D7E3B4C4E}" dt="2026-02-23T11:31:43.375" v="500" actId="313"/>
          <ac:spMkLst>
            <pc:docMk/>
            <pc:sldMk cId="3139963028" sldId="281"/>
            <ac:spMk id="84" creationId="{2D8E5DCF-F109-042D-A318-4E2E9103CD4A}"/>
          </ac:spMkLst>
        </pc:spChg>
      </pc:sldChg>
      <pc:sldChg chg="addSp delSp modSp add mod modNotesTx">
        <pc:chgData name="Riccardo Berta" userId="c8694f89-bba4-4576-b0a8-456619ca5a8c" providerId="ADAL" clId="{FDDBFC5A-5EA9-5330-BEB8-433D7E3B4C4E}" dt="2026-02-24T13:31:04.870" v="7742" actId="20577"/>
        <pc:sldMkLst>
          <pc:docMk/>
          <pc:sldMk cId="4146526866" sldId="282"/>
        </pc:sldMkLst>
        <pc:spChg chg="mod">
          <ac:chgData name="Riccardo Berta" userId="c8694f89-bba4-4576-b0a8-456619ca5a8c" providerId="ADAL" clId="{FDDBFC5A-5EA9-5330-BEB8-433D7E3B4C4E}" dt="2026-02-23T11:39:29.038" v="780" actId="20577"/>
          <ac:spMkLst>
            <pc:docMk/>
            <pc:sldMk cId="4146526866" sldId="282"/>
            <ac:spMk id="83" creationId="{D053E47B-2A81-027B-D31A-E68530D9C6D9}"/>
          </ac:spMkLst>
        </pc:spChg>
        <pc:spChg chg="mod">
          <ac:chgData name="Riccardo Berta" userId="c8694f89-bba4-4576-b0a8-456619ca5a8c" providerId="ADAL" clId="{FDDBFC5A-5EA9-5330-BEB8-433D7E3B4C4E}" dt="2026-02-24T13:31:04.870" v="7742" actId="20577"/>
          <ac:spMkLst>
            <pc:docMk/>
            <pc:sldMk cId="4146526866" sldId="282"/>
            <ac:spMk id="84" creationId="{2161F4CA-C932-C635-2936-8CEF5230330B}"/>
          </ac:spMkLst>
        </pc:spChg>
        <pc:picChg chg="add del mod">
          <ac:chgData name="Riccardo Berta" userId="c8694f89-bba4-4576-b0a8-456619ca5a8c" providerId="ADAL" clId="{FDDBFC5A-5EA9-5330-BEB8-433D7E3B4C4E}" dt="2026-02-23T11:36:43.715" v="680" actId="478"/>
          <ac:picMkLst>
            <pc:docMk/>
            <pc:sldMk cId="4146526866" sldId="282"/>
            <ac:picMk id="3" creationId="{C790DAF5-95C6-6FCA-86BB-DB7A3D4A8354}"/>
          </ac:picMkLst>
        </pc:picChg>
        <pc:picChg chg="add mod">
          <ac:chgData name="Riccardo Berta" userId="c8694f89-bba4-4576-b0a8-456619ca5a8c" providerId="ADAL" clId="{FDDBFC5A-5EA9-5330-BEB8-433D7E3B4C4E}" dt="2026-02-23T11:38:56.647" v="769" actId="1076"/>
          <ac:picMkLst>
            <pc:docMk/>
            <pc:sldMk cId="4146526866" sldId="282"/>
            <ac:picMk id="5" creationId="{4A580DED-F499-B494-F709-7FACB4025C70}"/>
          </ac:picMkLst>
        </pc:picChg>
        <pc:picChg chg="add mod">
          <ac:chgData name="Riccardo Berta" userId="c8694f89-bba4-4576-b0a8-456619ca5a8c" providerId="ADAL" clId="{FDDBFC5A-5EA9-5330-BEB8-433D7E3B4C4E}" dt="2026-02-23T11:38:58.598" v="770" actId="1076"/>
          <ac:picMkLst>
            <pc:docMk/>
            <pc:sldMk cId="4146526866" sldId="282"/>
            <ac:picMk id="7" creationId="{03CA37D6-2DCC-5AF7-8B0F-B9D44E7115B4}"/>
          </ac:picMkLst>
        </pc:picChg>
        <pc:cxnChg chg="add">
          <ac:chgData name="Riccardo Berta" userId="c8694f89-bba4-4576-b0a8-456619ca5a8c" providerId="ADAL" clId="{FDDBFC5A-5EA9-5330-BEB8-433D7E3B4C4E}" dt="2026-02-23T11:39:13.935" v="776" actId="11529"/>
          <ac:cxnSpMkLst>
            <pc:docMk/>
            <pc:sldMk cId="4146526866" sldId="282"/>
            <ac:cxnSpMk id="9" creationId="{5B718787-5C95-500D-40FC-D060B9016C7A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1:57:34.571" v="1197" actId="1076"/>
        <pc:sldMkLst>
          <pc:docMk/>
          <pc:sldMk cId="3547547146" sldId="283"/>
        </pc:sldMkLst>
        <pc:spChg chg="mod">
          <ac:chgData name="Riccardo Berta" userId="c8694f89-bba4-4576-b0a8-456619ca5a8c" providerId="ADAL" clId="{FDDBFC5A-5EA9-5330-BEB8-433D7E3B4C4E}" dt="2026-02-23T11:40:42.003" v="797" actId="790"/>
          <ac:spMkLst>
            <pc:docMk/>
            <pc:sldMk cId="3547547146" sldId="283"/>
            <ac:spMk id="83" creationId="{507AFB91-221B-F868-0CD7-A53099353C03}"/>
          </ac:spMkLst>
        </pc:spChg>
        <pc:spChg chg="mod">
          <ac:chgData name="Riccardo Berta" userId="c8694f89-bba4-4576-b0a8-456619ca5a8c" providerId="ADAL" clId="{FDDBFC5A-5EA9-5330-BEB8-433D7E3B4C4E}" dt="2026-02-23T11:57:34.571" v="1197" actId="1076"/>
          <ac:spMkLst>
            <pc:docMk/>
            <pc:sldMk cId="3547547146" sldId="283"/>
            <ac:spMk id="84" creationId="{8CC59BE7-C9E7-3F83-A400-3836DFAA6F9B}"/>
          </ac:spMkLst>
        </pc:spChg>
        <pc:picChg chg="add mod modCrop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3" creationId="{A5D2B4E4-692F-4AC9-0707-3E23FB7652AF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5" creationId="{AC9259BF-BB85-1B2B-5BF3-AF64C69DCC0B}"/>
          </ac:picMkLst>
        </pc:picChg>
        <pc:picChg chg="add mod modCrop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8" creationId="{DF6C4EDD-9998-200D-8F4D-7720DFA2DDAA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0" creationId="{770D2D17-5ECB-9C3D-9D4E-C881B35D6554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3" creationId="{2102C0E0-1531-66E3-D029-5CCE7999FD53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5" creationId="{CE00ECA1-4B8A-AAEC-A529-B4A0C515E788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7" creationId="{57CDBC4C-E910-1397-E20D-4F4375618B77}"/>
          </ac:picMkLst>
        </pc:picChg>
        <pc:picChg chg="add mod">
          <ac:chgData name="Riccardo Berta" userId="c8694f89-bba4-4576-b0a8-456619ca5a8c" providerId="ADAL" clId="{FDDBFC5A-5EA9-5330-BEB8-433D7E3B4C4E}" dt="2026-02-23T11:49:30.671" v="989" actId="1076"/>
          <ac:picMkLst>
            <pc:docMk/>
            <pc:sldMk cId="3547547146" sldId="283"/>
            <ac:picMk id="21" creationId="{12F172C0-BCDF-9B2B-71F3-83636403BA1B}"/>
          </ac:picMkLst>
        </pc:picChg>
        <pc:picChg chg="add mod">
          <ac:chgData name="Riccardo Berta" userId="c8694f89-bba4-4576-b0a8-456619ca5a8c" providerId="ADAL" clId="{FDDBFC5A-5EA9-5330-BEB8-433D7E3B4C4E}" dt="2026-02-23T11:49:35.099" v="990" actId="14100"/>
          <ac:picMkLst>
            <pc:docMk/>
            <pc:sldMk cId="3547547146" sldId="283"/>
            <ac:picMk id="23" creationId="{E184EBBD-B02B-F45A-B68F-2D27F6943714}"/>
          </ac:picMkLst>
        </pc:picChg>
        <pc:picChg chg="add mod">
          <ac:chgData name="Riccardo Berta" userId="c8694f89-bba4-4576-b0a8-456619ca5a8c" providerId="ADAL" clId="{FDDBFC5A-5EA9-5330-BEB8-433D7E3B4C4E}" dt="2026-02-23T11:49:38.334" v="992" actId="1076"/>
          <ac:picMkLst>
            <pc:docMk/>
            <pc:sldMk cId="3547547146" sldId="283"/>
            <ac:picMk id="26" creationId="{A3201E4B-C4A8-5EA5-D908-BC20F6881DA8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28" creationId="{E4D1F31E-D57A-D8E4-B64A-F989F5BBFF2A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31" creationId="{9FE271AD-4FC0-BE02-530A-F78731589776}"/>
          </ac:picMkLst>
        </pc:picChg>
        <pc:cxnChg chg="add mod">
          <ac:chgData name="Riccardo Berta" userId="c8694f89-bba4-4576-b0a8-456619ca5a8c" providerId="ADAL" clId="{FDDBFC5A-5EA9-5330-BEB8-433D7E3B4C4E}" dt="2026-02-23T11:49:16.871" v="982" actId="1076"/>
          <ac:cxnSpMkLst>
            <pc:docMk/>
            <pc:sldMk cId="3547547146" sldId="283"/>
            <ac:cxnSpMk id="6" creationId="{A2B7C1B8-7D07-B5B7-0734-BA594FFDF2C7}"/>
          </ac:cxnSpMkLst>
        </pc:cxnChg>
        <pc:cxnChg chg="add mod">
          <ac:chgData name="Riccardo Berta" userId="c8694f89-bba4-4576-b0a8-456619ca5a8c" providerId="ADAL" clId="{FDDBFC5A-5EA9-5330-BEB8-433D7E3B4C4E}" dt="2026-02-23T11:49:18.984" v="983" actId="1076"/>
          <ac:cxnSpMkLst>
            <pc:docMk/>
            <pc:sldMk cId="3547547146" sldId="283"/>
            <ac:cxnSpMk id="11" creationId="{2F4DAD86-16D3-AD34-EB62-447998390FE4}"/>
          </ac:cxnSpMkLst>
        </pc:cxnChg>
        <pc:cxnChg chg="add mod">
          <ac:chgData name="Riccardo Berta" userId="c8694f89-bba4-4576-b0a8-456619ca5a8c" providerId="ADAL" clId="{FDDBFC5A-5EA9-5330-BEB8-433D7E3B4C4E}" dt="2026-02-23T11:49:21.130" v="984" actId="1076"/>
          <ac:cxnSpMkLst>
            <pc:docMk/>
            <pc:sldMk cId="3547547146" sldId="283"/>
            <ac:cxnSpMk id="18" creationId="{9FB4BC38-2F24-8ACC-E113-7E4368E822D7}"/>
          </ac:cxnSpMkLst>
        </pc:cxnChg>
        <pc:cxnChg chg="add mod">
          <ac:chgData name="Riccardo Berta" userId="c8694f89-bba4-4576-b0a8-456619ca5a8c" providerId="ADAL" clId="{FDDBFC5A-5EA9-5330-BEB8-433D7E3B4C4E}" dt="2026-02-23T11:49:29.411" v="988" actId="1076"/>
          <ac:cxnSpMkLst>
            <pc:docMk/>
            <pc:sldMk cId="3547547146" sldId="283"/>
            <ac:cxnSpMk id="19" creationId="{4169241C-6C9A-2884-78C1-113F4B5D178B}"/>
          </ac:cxnSpMkLst>
        </pc:cxnChg>
        <pc:cxnChg chg="add mod">
          <ac:chgData name="Riccardo Berta" userId="c8694f89-bba4-4576-b0a8-456619ca5a8c" providerId="ADAL" clId="{FDDBFC5A-5EA9-5330-BEB8-433D7E3B4C4E}" dt="2026-02-23T11:49:36.641" v="991" actId="1076"/>
          <ac:cxnSpMkLst>
            <pc:docMk/>
            <pc:sldMk cId="3547547146" sldId="283"/>
            <ac:cxnSpMk id="24" creationId="{AAD5E73D-17A1-67DB-DFF3-428E6484D43B}"/>
          </ac:cxnSpMkLst>
        </pc:cxnChg>
        <pc:cxnChg chg="add mod">
          <ac:chgData name="Riccardo Berta" userId="c8694f89-bba4-4576-b0a8-456619ca5a8c" providerId="ADAL" clId="{FDDBFC5A-5EA9-5330-BEB8-433D7E3B4C4E}" dt="2026-02-23T11:49:42.882" v="995" actId="1076"/>
          <ac:cxnSpMkLst>
            <pc:docMk/>
            <pc:sldMk cId="3547547146" sldId="283"/>
            <ac:cxnSpMk id="29" creationId="{8ACDAB30-CCA3-15AB-044C-A581F66EA162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1:56:31.225" v="1150" actId="14100"/>
        <pc:sldMkLst>
          <pc:docMk/>
          <pc:sldMk cId="1382644715" sldId="284"/>
        </pc:sldMkLst>
        <pc:spChg chg="mod">
          <ac:chgData name="Riccardo Berta" userId="c8694f89-bba4-4576-b0a8-456619ca5a8c" providerId="ADAL" clId="{FDDBFC5A-5EA9-5330-BEB8-433D7E3B4C4E}" dt="2026-02-23T11:50:33.237" v="1003" actId="20577"/>
          <ac:spMkLst>
            <pc:docMk/>
            <pc:sldMk cId="1382644715" sldId="284"/>
            <ac:spMk id="83" creationId="{C39664B6-170F-DF71-69BD-122389F29840}"/>
          </ac:spMkLst>
        </pc:spChg>
        <pc:spChg chg="mod">
          <ac:chgData name="Riccardo Berta" userId="c8694f89-bba4-4576-b0a8-456619ca5a8c" providerId="ADAL" clId="{FDDBFC5A-5EA9-5330-BEB8-433D7E3B4C4E}" dt="2026-02-23T11:56:25.551" v="1148" actId="404"/>
          <ac:spMkLst>
            <pc:docMk/>
            <pc:sldMk cId="1382644715" sldId="284"/>
            <ac:spMk id="84" creationId="{59107DF1-2A4C-6160-9815-269FDB4928A2}"/>
          </ac:spMkLst>
        </pc:spChg>
        <pc:picChg chg="add mod">
          <ac:chgData name="Riccardo Berta" userId="c8694f89-bba4-4576-b0a8-456619ca5a8c" providerId="ADAL" clId="{FDDBFC5A-5EA9-5330-BEB8-433D7E3B4C4E}" dt="2026-02-23T11:56:28.571" v="1149" actId="1076"/>
          <ac:picMkLst>
            <pc:docMk/>
            <pc:sldMk cId="1382644715" sldId="284"/>
            <ac:picMk id="4" creationId="{B6FCF121-0D68-9027-9DD1-A6C97AB3338E}"/>
          </ac:picMkLst>
        </pc:picChg>
        <pc:picChg chg="add mod">
          <ac:chgData name="Riccardo Berta" userId="c8694f89-bba4-4576-b0a8-456619ca5a8c" providerId="ADAL" clId="{FDDBFC5A-5EA9-5330-BEB8-433D7E3B4C4E}" dt="2026-02-23T11:53:40.068" v="1088" actId="1076"/>
          <ac:picMkLst>
            <pc:docMk/>
            <pc:sldMk cId="1382644715" sldId="284"/>
            <ac:picMk id="6" creationId="{ED31DE77-486A-6B10-6E3C-C9C06D06EFB5}"/>
          </ac:picMkLst>
        </pc:picChg>
        <pc:cxnChg chg="add mod">
          <ac:chgData name="Riccardo Berta" userId="c8694f89-bba4-4576-b0a8-456619ca5a8c" providerId="ADAL" clId="{FDDBFC5A-5EA9-5330-BEB8-433D7E3B4C4E}" dt="2026-02-23T11:50:11.766" v="997"/>
          <ac:cxnSpMkLst>
            <pc:docMk/>
            <pc:sldMk cId="1382644715" sldId="284"/>
            <ac:cxnSpMk id="2" creationId="{3573E1CA-B5A8-B311-9FD5-7AB935624ECC}"/>
          </ac:cxnSpMkLst>
        </pc:cxnChg>
        <pc:cxnChg chg="add mod">
          <ac:chgData name="Riccardo Berta" userId="c8694f89-bba4-4576-b0a8-456619ca5a8c" providerId="ADAL" clId="{FDDBFC5A-5EA9-5330-BEB8-433D7E3B4C4E}" dt="2026-02-23T11:56:31.225" v="1150" actId="14100"/>
          <ac:cxnSpMkLst>
            <pc:docMk/>
            <pc:sldMk cId="1382644715" sldId="284"/>
            <ac:cxnSpMk id="7" creationId="{490751F8-B1BB-FC98-49D9-FBDCB4634266}"/>
          </ac:cxnSpMkLst>
        </pc:cxnChg>
      </pc:sldChg>
      <pc:sldChg chg="addSp modSp add mod modNotesTx">
        <pc:chgData name="Riccardo Berta" userId="c8694f89-bba4-4576-b0a8-456619ca5a8c" providerId="ADAL" clId="{FDDBFC5A-5EA9-5330-BEB8-433D7E3B4C4E}" dt="2026-02-23T12:16:40.811" v="1507" actId="790"/>
        <pc:sldMkLst>
          <pc:docMk/>
          <pc:sldMk cId="1153839049" sldId="285"/>
        </pc:sldMkLst>
        <pc:spChg chg="mod">
          <ac:chgData name="Riccardo Berta" userId="c8694f89-bba4-4576-b0a8-456619ca5a8c" providerId="ADAL" clId="{FDDBFC5A-5EA9-5330-BEB8-433D7E3B4C4E}" dt="2026-02-23T12:16:40.811" v="1507" actId="790"/>
          <ac:spMkLst>
            <pc:docMk/>
            <pc:sldMk cId="1153839049" sldId="285"/>
            <ac:spMk id="83" creationId="{03FB5C54-AD95-3400-E3E6-A03349263C6A}"/>
          </ac:spMkLst>
        </pc:spChg>
        <pc:spChg chg="mod">
          <ac:chgData name="Riccardo Berta" userId="c8694f89-bba4-4576-b0a8-456619ca5a8c" providerId="ADAL" clId="{FDDBFC5A-5EA9-5330-BEB8-433D7E3B4C4E}" dt="2026-02-23T12:16:40.811" v="1507" actId="790"/>
          <ac:spMkLst>
            <pc:docMk/>
            <pc:sldMk cId="1153839049" sldId="285"/>
            <ac:spMk id="84" creationId="{EC8B5002-FEB3-5040-A3C3-CF9E70121719}"/>
          </ac:spMkLst>
        </pc:spChg>
        <pc:picChg chg="add mod">
          <ac:chgData name="Riccardo Berta" userId="c8694f89-bba4-4576-b0a8-456619ca5a8c" providerId="ADAL" clId="{FDDBFC5A-5EA9-5330-BEB8-433D7E3B4C4E}" dt="2026-02-23T12:16:09.040" v="1498" actId="1076"/>
          <ac:picMkLst>
            <pc:docMk/>
            <pc:sldMk cId="1153839049" sldId="285"/>
            <ac:picMk id="3" creationId="{15E34CF2-61DB-40E7-B5A6-A3CE8F0BFE85}"/>
          </ac:picMkLst>
        </pc:picChg>
        <pc:picChg chg="add mod">
          <ac:chgData name="Riccardo Berta" userId="c8694f89-bba4-4576-b0a8-456619ca5a8c" providerId="ADAL" clId="{FDDBFC5A-5EA9-5330-BEB8-433D7E3B4C4E}" dt="2026-02-23T12:16:09.040" v="1498" actId="1076"/>
          <ac:picMkLst>
            <pc:docMk/>
            <pc:sldMk cId="1153839049" sldId="285"/>
            <ac:picMk id="5" creationId="{64F9513C-2D17-50D0-06C2-8104DB1610ED}"/>
          </ac:picMkLst>
        </pc:picChg>
        <pc:picChg chg="add mod">
          <ac:chgData name="Riccardo Berta" userId="c8694f89-bba4-4576-b0a8-456619ca5a8c" providerId="ADAL" clId="{FDDBFC5A-5EA9-5330-BEB8-433D7E3B4C4E}" dt="2026-02-23T12:16:23.662" v="1503" actId="1076"/>
          <ac:picMkLst>
            <pc:docMk/>
            <pc:sldMk cId="1153839049" sldId="285"/>
            <ac:picMk id="8" creationId="{18DBD49B-D20E-F7DA-16B7-178568D71184}"/>
          </ac:picMkLst>
        </pc:picChg>
        <pc:picChg chg="add mod">
          <ac:chgData name="Riccardo Berta" userId="c8694f89-bba4-4576-b0a8-456619ca5a8c" providerId="ADAL" clId="{FDDBFC5A-5EA9-5330-BEB8-433D7E3B4C4E}" dt="2026-02-23T12:16:23.662" v="1503" actId="1076"/>
          <ac:picMkLst>
            <pc:docMk/>
            <pc:sldMk cId="1153839049" sldId="285"/>
            <ac:picMk id="10" creationId="{A5B2E769-64D9-BE5A-6626-FCD74B67F180}"/>
          </ac:picMkLst>
        </pc:picChg>
        <pc:cxnChg chg="add mod">
          <ac:chgData name="Riccardo Berta" userId="c8694f89-bba4-4576-b0a8-456619ca5a8c" providerId="ADAL" clId="{FDDBFC5A-5EA9-5330-BEB8-433D7E3B4C4E}" dt="2026-02-23T12:16:09.040" v="1498" actId="1076"/>
          <ac:cxnSpMkLst>
            <pc:docMk/>
            <pc:sldMk cId="1153839049" sldId="285"/>
            <ac:cxnSpMk id="6" creationId="{0EE25FD5-CC7A-3E4C-1695-0E64B8BC38B0}"/>
          </ac:cxnSpMkLst>
        </pc:cxnChg>
        <pc:cxnChg chg="add mod">
          <ac:chgData name="Riccardo Berta" userId="c8694f89-bba4-4576-b0a8-456619ca5a8c" providerId="ADAL" clId="{FDDBFC5A-5EA9-5330-BEB8-433D7E3B4C4E}" dt="2026-02-23T12:16:23.662" v="1503" actId="1076"/>
          <ac:cxnSpMkLst>
            <pc:docMk/>
            <pc:sldMk cId="1153839049" sldId="285"/>
            <ac:cxnSpMk id="11" creationId="{F49A089B-75BF-B7BE-705A-9273D29ABF74}"/>
          </ac:cxnSpMkLst>
        </pc:cxnChg>
      </pc:sldChg>
      <pc:sldChg chg="addSp modSp add mod modNotesTx">
        <pc:chgData name="Riccardo Berta" userId="c8694f89-bba4-4576-b0a8-456619ca5a8c" providerId="ADAL" clId="{FDDBFC5A-5EA9-5330-BEB8-433D7E3B4C4E}" dt="2026-02-23T12:24:14.837" v="1695" actId="20577"/>
        <pc:sldMkLst>
          <pc:docMk/>
          <pc:sldMk cId="1523839540" sldId="286"/>
        </pc:sldMkLst>
        <pc:spChg chg="mod">
          <ac:chgData name="Riccardo Berta" userId="c8694f89-bba4-4576-b0a8-456619ca5a8c" providerId="ADAL" clId="{FDDBFC5A-5EA9-5330-BEB8-433D7E3B4C4E}" dt="2026-02-23T12:24:14.837" v="1695" actId="20577"/>
          <ac:spMkLst>
            <pc:docMk/>
            <pc:sldMk cId="1523839540" sldId="286"/>
            <ac:spMk id="83" creationId="{6F2EFCF5-B27F-FC07-7012-601FDF246542}"/>
          </ac:spMkLst>
        </pc:spChg>
        <pc:spChg chg="mod">
          <ac:chgData name="Riccardo Berta" userId="c8694f89-bba4-4576-b0a8-456619ca5a8c" providerId="ADAL" clId="{FDDBFC5A-5EA9-5330-BEB8-433D7E3B4C4E}" dt="2026-02-23T12:23:47.542" v="1682" actId="790"/>
          <ac:spMkLst>
            <pc:docMk/>
            <pc:sldMk cId="1523839540" sldId="286"/>
            <ac:spMk id="84" creationId="{50F22674-0A54-6AF5-FA46-3FB2BD4053F4}"/>
          </ac:spMkLst>
        </pc:sp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3" creationId="{2CA73A98-CF96-6FE4-6640-68603F8AC9A6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5" creationId="{70BF925B-E9FF-BAAC-134F-64199ECA24B0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8" creationId="{28FD3AB9-13F4-DFB3-34FA-701FF26D65C3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10" creationId="{787148EC-701E-E2B2-0891-16878E22BDBF}"/>
          </ac:picMkLst>
        </pc:picChg>
        <pc:picChg chg="add mod">
          <ac:chgData name="Riccardo Berta" userId="c8694f89-bba4-4576-b0a8-456619ca5a8c" providerId="ADAL" clId="{FDDBFC5A-5EA9-5330-BEB8-433D7E3B4C4E}" dt="2026-02-23T12:23:39.787" v="1681" actId="14100"/>
          <ac:picMkLst>
            <pc:docMk/>
            <pc:sldMk cId="1523839540" sldId="286"/>
            <ac:picMk id="13" creationId="{CA01322B-EC75-A4D9-0140-7B6B84665605}"/>
          </ac:picMkLst>
        </pc:picChg>
        <pc:picChg chg="add mod">
          <ac:chgData name="Riccardo Berta" userId="c8694f89-bba4-4576-b0a8-456619ca5a8c" providerId="ADAL" clId="{FDDBFC5A-5EA9-5330-BEB8-433D7E3B4C4E}" dt="2026-02-23T12:24:10.718" v="1691" actId="1076"/>
          <ac:picMkLst>
            <pc:docMk/>
            <pc:sldMk cId="1523839540" sldId="286"/>
            <ac:picMk id="15" creationId="{C29136D9-9EF9-3AA8-E63B-14973FBFE5CD}"/>
          </ac:picMkLst>
        </pc:picChg>
        <pc:cxnChg chg="add mod">
          <ac:chgData name="Riccardo Berta" userId="c8694f89-bba4-4576-b0a8-456619ca5a8c" providerId="ADAL" clId="{FDDBFC5A-5EA9-5330-BEB8-433D7E3B4C4E}" dt="2026-02-23T12:23:35.993" v="1680" actId="1076"/>
          <ac:cxnSpMkLst>
            <pc:docMk/>
            <pc:sldMk cId="1523839540" sldId="286"/>
            <ac:cxnSpMk id="6" creationId="{E86317DB-BF47-F17D-770E-C02F15E97AC7}"/>
          </ac:cxnSpMkLst>
        </pc:cxnChg>
        <pc:cxnChg chg="add mod">
          <ac:chgData name="Riccardo Berta" userId="c8694f89-bba4-4576-b0a8-456619ca5a8c" providerId="ADAL" clId="{FDDBFC5A-5EA9-5330-BEB8-433D7E3B4C4E}" dt="2026-02-23T12:23:35.993" v="1680" actId="1076"/>
          <ac:cxnSpMkLst>
            <pc:docMk/>
            <pc:sldMk cId="1523839540" sldId="286"/>
            <ac:cxnSpMk id="11" creationId="{5DE7EDFA-CD97-4915-B066-A2FBEB5E49FF}"/>
          </ac:cxnSpMkLst>
        </pc:cxnChg>
        <pc:cxnChg chg="add mod">
          <ac:chgData name="Riccardo Berta" userId="c8694f89-bba4-4576-b0a8-456619ca5a8c" providerId="ADAL" clId="{FDDBFC5A-5EA9-5330-BEB8-433D7E3B4C4E}" dt="2026-02-23T12:24:07.467" v="1690" actId="1076"/>
          <ac:cxnSpMkLst>
            <pc:docMk/>
            <pc:sldMk cId="1523839540" sldId="286"/>
            <ac:cxnSpMk id="16" creationId="{5E3F39FE-E3BE-67CD-9A7C-5E03E3237609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6:55:00.566" v="4190" actId="1076"/>
        <pc:sldMkLst>
          <pc:docMk/>
          <pc:sldMk cId="4076207703" sldId="287"/>
        </pc:sldMkLst>
        <pc:spChg chg="mod">
          <ac:chgData name="Riccardo Berta" userId="c8694f89-bba4-4576-b0a8-456619ca5a8c" providerId="ADAL" clId="{FDDBFC5A-5EA9-5330-BEB8-433D7E3B4C4E}" dt="2026-02-23T16:45:27.812" v="4113" actId="790"/>
          <ac:spMkLst>
            <pc:docMk/>
            <pc:sldMk cId="4076207703" sldId="287"/>
            <ac:spMk id="83" creationId="{31DA3E07-0694-3E0E-EA2B-101134AC4C3D}"/>
          </ac:spMkLst>
        </pc:spChg>
        <pc:spChg chg="mod">
          <ac:chgData name="Riccardo Berta" userId="c8694f89-bba4-4576-b0a8-456619ca5a8c" providerId="ADAL" clId="{FDDBFC5A-5EA9-5330-BEB8-433D7E3B4C4E}" dt="2026-02-23T16:54:38.170" v="4186" actId="20577"/>
          <ac:spMkLst>
            <pc:docMk/>
            <pc:sldMk cId="4076207703" sldId="287"/>
            <ac:spMk id="84" creationId="{3F0A597E-2123-FF84-F554-7922E0D89472}"/>
          </ac:spMkLst>
        </pc:spChg>
        <pc:picChg chg="add mod">
          <ac:chgData name="Riccardo Berta" userId="c8694f89-bba4-4576-b0a8-456619ca5a8c" providerId="ADAL" clId="{FDDBFC5A-5EA9-5330-BEB8-433D7E3B4C4E}" dt="2026-02-23T16:55:00.566" v="4190" actId="1076"/>
          <ac:picMkLst>
            <pc:docMk/>
            <pc:sldMk cId="4076207703" sldId="287"/>
            <ac:picMk id="2" creationId="{6D8874B3-AE97-C2E8-2029-4D5ED3CB700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0:57:29.070" v="4598" actId="1076"/>
        <pc:sldMkLst>
          <pc:docMk/>
          <pc:sldMk cId="504087787" sldId="288"/>
        </pc:sldMkLst>
        <pc:spChg chg="mod">
          <ac:chgData name="Riccardo Berta" userId="c8694f89-bba4-4576-b0a8-456619ca5a8c" providerId="ADAL" clId="{FDDBFC5A-5EA9-5330-BEB8-433D7E3B4C4E}" dt="2026-02-23T17:15:31.867" v="4272" actId="20577"/>
          <ac:spMkLst>
            <pc:docMk/>
            <pc:sldMk cId="504087787" sldId="288"/>
            <ac:spMk id="83" creationId="{D17A19AA-03A2-FBFD-6336-739371453AB5}"/>
          </ac:spMkLst>
        </pc:spChg>
        <pc:spChg chg="mod">
          <ac:chgData name="Riccardo Berta" userId="c8694f89-bba4-4576-b0a8-456619ca5a8c" providerId="ADAL" clId="{FDDBFC5A-5EA9-5330-BEB8-433D7E3B4C4E}" dt="2026-02-23T20:56:49.336" v="4592" actId="20577"/>
          <ac:spMkLst>
            <pc:docMk/>
            <pc:sldMk cId="504087787" sldId="288"/>
            <ac:spMk id="84" creationId="{22061A9C-B0BA-C1C8-CDA7-FEE9BACAE8B2}"/>
          </ac:spMkLst>
        </pc:spChg>
        <pc:picChg chg="add del mod">
          <ac:chgData name="Riccardo Berta" userId="c8694f89-bba4-4576-b0a8-456619ca5a8c" providerId="ADAL" clId="{FDDBFC5A-5EA9-5330-BEB8-433D7E3B4C4E}" dt="2026-02-23T20:55:46.622" v="4585" actId="478"/>
          <ac:picMkLst>
            <pc:docMk/>
            <pc:sldMk cId="504087787" sldId="288"/>
            <ac:picMk id="2" creationId="{D5AFACDA-F8A3-AEB0-D8C0-14390C1140E4}"/>
          </ac:picMkLst>
        </pc:picChg>
        <pc:picChg chg="add mod modCrop">
          <ac:chgData name="Riccardo Berta" userId="c8694f89-bba4-4576-b0a8-456619ca5a8c" providerId="ADAL" clId="{FDDBFC5A-5EA9-5330-BEB8-433D7E3B4C4E}" dt="2026-02-23T20:57:29.070" v="4598" actId="1076"/>
          <ac:picMkLst>
            <pc:docMk/>
            <pc:sldMk cId="504087787" sldId="288"/>
            <ac:picMk id="3" creationId="{94493908-3FD0-71ED-6046-EBD2027431D0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1:21:30.034" v="4868" actId="1076"/>
        <pc:sldMkLst>
          <pc:docMk/>
          <pc:sldMk cId="1253914790" sldId="289"/>
        </pc:sldMkLst>
        <pc:spChg chg="add del">
          <ac:chgData name="Riccardo Berta" userId="c8694f89-bba4-4576-b0a8-456619ca5a8c" providerId="ADAL" clId="{FDDBFC5A-5EA9-5330-BEB8-433D7E3B4C4E}" dt="2026-02-23T17:20:25.420" v="4431" actId="478"/>
          <ac:spMkLst>
            <pc:docMk/>
            <pc:sldMk cId="1253914790" sldId="289"/>
            <ac:spMk id="3" creationId="{A665C0AD-F73E-ACCB-7748-D687DAE5BABB}"/>
          </ac:spMkLst>
        </pc:spChg>
        <pc:spChg chg="mod">
          <ac:chgData name="Riccardo Berta" userId="c8694f89-bba4-4576-b0a8-456619ca5a8c" providerId="ADAL" clId="{FDDBFC5A-5EA9-5330-BEB8-433D7E3B4C4E}" dt="2026-02-23T17:15:18.838" v="4254" actId="20577"/>
          <ac:spMkLst>
            <pc:docMk/>
            <pc:sldMk cId="1253914790" sldId="289"/>
            <ac:spMk id="83" creationId="{9755578A-4B1A-1B6E-906B-310D3FCC30F8}"/>
          </ac:spMkLst>
        </pc:spChg>
        <pc:spChg chg="mod">
          <ac:chgData name="Riccardo Berta" userId="c8694f89-bba4-4576-b0a8-456619ca5a8c" providerId="ADAL" clId="{FDDBFC5A-5EA9-5330-BEB8-433D7E3B4C4E}" dt="2026-02-23T21:21:00.219" v="4865" actId="404"/>
          <ac:spMkLst>
            <pc:docMk/>
            <pc:sldMk cId="1253914790" sldId="289"/>
            <ac:spMk id="84" creationId="{CA57DDA3-389F-8E8B-2880-02706BA1EF54}"/>
          </ac:spMkLst>
        </pc:spChg>
        <pc:picChg chg="add del mod">
          <ac:chgData name="Riccardo Berta" userId="c8694f89-bba4-4576-b0a8-456619ca5a8c" providerId="ADAL" clId="{FDDBFC5A-5EA9-5330-BEB8-433D7E3B4C4E}" dt="2026-02-23T21:18:33.007" v="4808" actId="478"/>
          <ac:picMkLst>
            <pc:docMk/>
            <pc:sldMk cId="1253914790" sldId="289"/>
            <ac:picMk id="4" creationId="{5CF6B5A0-902D-3D37-63CD-9F5A24D03688}"/>
          </ac:picMkLst>
        </pc:picChg>
        <pc:picChg chg="add mod modCrop">
          <ac:chgData name="Riccardo Berta" userId="c8694f89-bba4-4576-b0a8-456619ca5a8c" providerId="ADAL" clId="{FDDBFC5A-5EA9-5330-BEB8-433D7E3B4C4E}" dt="2026-02-23T21:20:57.655" v="4859" actId="14100"/>
          <ac:picMkLst>
            <pc:docMk/>
            <pc:sldMk cId="1253914790" sldId="289"/>
            <ac:picMk id="5" creationId="{F35CCE3F-3FBC-D1A0-8FE1-A85227978615}"/>
          </ac:picMkLst>
        </pc:picChg>
        <pc:picChg chg="add mod">
          <ac:chgData name="Riccardo Berta" userId="c8694f89-bba4-4576-b0a8-456619ca5a8c" providerId="ADAL" clId="{FDDBFC5A-5EA9-5330-BEB8-433D7E3B4C4E}" dt="2026-02-23T21:21:04.394" v="4866" actId="1076"/>
          <ac:picMkLst>
            <pc:docMk/>
            <pc:sldMk cId="1253914790" sldId="289"/>
            <ac:picMk id="7" creationId="{8DA6402C-FBB7-E599-E98A-9195F038570F}"/>
          </ac:picMkLst>
        </pc:picChg>
        <pc:picChg chg="add mod">
          <ac:chgData name="Riccardo Berta" userId="c8694f89-bba4-4576-b0a8-456619ca5a8c" providerId="ADAL" clId="{FDDBFC5A-5EA9-5330-BEB8-433D7E3B4C4E}" dt="2026-02-23T21:21:30.034" v="4868" actId="1076"/>
          <ac:picMkLst>
            <pc:docMk/>
            <pc:sldMk cId="1253914790" sldId="289"/>
            <ac:picMk id="8" creationId="{D7C543E8-869A-4469-EF85-79122C736F46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3T21:07:17.857" v="4803" actId="1076"/>
        <pc:sldMkLst>
          <pc:docMk/>
          <pc:sldMk cId="3613960135" sldId="290"/>
        </pc:sldMkLst>
        <pc:spChg chg="mod">
          <ac:chgData name="Riccardo Berta" userId="c8694f89-bba4-4576-b0a8-456619ca5a8c" providerId="ADAL" clId="{FDDBFC5A-5EA9-5330-BEB8-433D7E3B4C4E}" dt="2026-02-23T21:04:09.260" v="4697" actId="20577"/>
          <ac:spMkLst>
            <pc:docMk/>
            <pc:sldMk cId="3613960135" sldId="290"/>
            <ac:spMk id="83" creationId="{835C15DA-35E9-EEAE-38A3-EC1BCA5B8B19}"/>
          </ac:spMkLst>
        </pc:spChg>
        <pc:spChg chg="mod">
          <ac:chgData name="Riccardo Berta" userId="c8694f89-bba4-4576-b0a8-456619ca5a8c" providerId="ADAL" clId="{FDDBFC5A-5EA9-5330-BEB8-433D7E3B4C4E}" dt="2026-02-23T21:07:08.609" v="4801" actId="20577"/>
          <ac:spMkLst>
            <pc:docMk/>
            <pc:sldMk cId="3613960135" sldId="290"/>
            <ac:spMk id="84" creationId="{87CE3730-9A3F-DBA7-B6C4-C84188EB0F7D}"/>
          </ac:spMkLst>
        </pc:spChg>
        <pc:picChg chg="add mod">
          <ac:chgData name="Riccardo Berta" userId="c8694f89-bba4-4576-b0a8-456619ca5a8c" providerId="ADAL" clId="{FDDBFC5A-5EA9-5330-BEB8-433D7E3B4C4E}" dt="2026-02-23T21:07:17.857" v="4803" actId="1076"/>
          <ac:picMkLst>
            <pc:docMk/>
            <pc:sldMk cId="3613960135" sldId="290"/>
            <ac:picMk id="3" creationId="{A05D22ED-6428-4C98-8628-C6A2971B9D7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1:30:53.102" v="4989" actId="1076"/>
        <pc:sldMkLst>
          <pc:docMk/>
          <pc:sldMk cId="3731344984" sldId="291"/>
        </pc:sldMkLst>
        <pc:spChg chg="mod">
          <ac:chgData name="Riccardo Berta" userId="c8694f89-bba4-4576-b0a8-456619ca5a8c" providerId="ADAL" clId="{FDDBFC5A-5EA9-5330-BEB8-433D7E3B4C4E}" dt="2026-02-23T21:25:37.486" v="4879" actId="20577"/>
          <ac:spMkLst>
            <pc:docMk/>
            <pc:sldMk cId="3731344984" sldId="291"/>
            <ac:spMk id="83" creationId="{795F6AD9-870D-F49C-0A17-71608E4908B5}"/>
          </ac:spMkLst>
        </pc:spChg>
        <pc:spChg chg="mod">
          <ac:chgData name="Riccardo Berta" userId="c8694f89-bba4-4576-b0a8-456619ca5a8c" providerId="ADAL" clId="{FDDBFC5A-5EA9-5330-BEB8-433D7E3B4C4E}" dt="2026-02-23T21:30:53.102" v="4989" actId="1076"/>
          <ac:spMkLst>
            <pc:docMk/>
            <pc:sldMk cId="3731344984" sldId="291"/>
            <ac:spMk id="84" creationId="{5771A539-5400-5A71-74F0-8CEE1577AAB1}"/>
          </ac:spMkLst>
        </pc:spChg>
        <pc:picChg chg="add mod">
          <ac:chgData name="Riccardo Berta" userId="c8694f89-bba4-4576-b0a8-456619ca5a8c" providerId="ADAL" clId="{FDDBFC5A-5EA9-5330-BEB8-433D7E3B4C4E}" dt="2026-02-23T21:30:53.102" v="4989" actId="1076"/>
          <ac:picMkLst>
            <pc:docMk/>
            <pc:sldMk cId="3731344984" sldId="291"/>
            <ac:picMk id="2" creationId="{4138A064-0E5E-CC1A-79C7-F0D6D676CF2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1:50:04.117" v="5054" actId="1076"/>
        <pc:sldMkLst>
          <pc:docMk/>
          <pc:sldMk cId="1042526259" sldId="292"/>
        </pc:sldMkLst>
        <pc:spChg chg="mod">
          <ac:chgData name="Riccardo Berta" userId="c8694f89-bba4-4576-b0a8-456619ca5a8c" providerId="ADAL" clId="{FDDBFC5A-5EA9-5330-BEB8-433D7E3B4C4E}" dt="2026-02-23T21:31:07.501" v="4990"/>
          <ac:spMkLst>
            <pc:docMk/>
            <pc:sldMk cId="1042526259" sldId="292"/>
            <ac:spMk id="83" creationId="{5B648D33-3AA6-D44C-2BCE-298A729819B7}"/>
          </ac:spMkLst>
        </pc:spChg>
        <pc:spChg chg="mod">
          <ac:chgData name="Riccardo Berta" userId="c8694f89-bba4-4576-b0a8-456619ca5a8c" providerId="ADAL" clId="{FDDBFC5A-5EA9-5330-BEB8-433D7E3B4C4E}" dt="2026-02-23T21:49:48.965" v="5051" actId="20577"/>
          <ac:spMkLst>
            <pc:docMk/>
            <pc:sldMk cId="1042526259" sldId="292"/>
            <ac:spMk id="84" creationId="{45592476-D3D9-3326-4451-D71B011B3511}"/>
          </ac:spMkLst>
        </pc:spChg>
        <pc:picChg chg="add mod">
          <ac:chgData name="Riccardo Berta" userId="c8694f89-bba4-4576-b0a8-456619ca5a8c" providerId="ADAL" clId="{FDDBFC5A-5EA9-5330-BEB8-433D7E3B4C4E}" dt="2026-02-23T21:49:13.115" v="5026" actId="1076"/>
          <ac:picMkLst>
            <pc:docMk/>
            <pc:sldMk cId="1042526259" sldId="292"/>
            <ac:picMk id="2" creationId="{78860032-162B-5F5B-5369-5C65DD33C82A}"/>
          </ac:picMkLst>
        </pc:picChg>
        <pc:picChg chg="add mod">
          <ac:chgData name="Riccardo Berta" userId="c8694f89-bba4-4576-b0a8-456619ca5a8c" providerId="ADAL" clId="{FDDBFC5A-5EA9-5330-BEB8-433D7E3B4C4E}" dt="2026-02-23T21:50:04.117" v="5054" actId="1076"/>
          <ac:picMkLst>
            <pc:docMk/>
            <pc:sldMk cId="1042526259" sldId="292"/>
            <ac:picMk id="3" creationId="{BB8AA208-80BD-2F9E-569E-CBA52E2756E4}"/>
          </ac:picMkLst>
        </pc:picChg>
      </pc:sldChg>
      <pc:sldChg chg="modSp add del mod">
        <pc:chgData name="Riccardo Berta" userId="c8694f89-bba4-4576-b0a8-456619ca5a8c" providerId="ADAL" clId="{FDDBFC5A-5EA9-5330-BEB8-433D7E3B4C4E}" dt="2026-02-23T21:50:00.125" v="5052" actId="2696"/>
        <pc:sldMkLst>
          <pc:docMk/>
          <pc:sldMk cId="2665538504" sldId="293"/>
        </pc:sldMkLst>
        <pc:spChg chg="mod">
          <ac:chgData name="Riccardo Berta" userId="c8694f89-bba4-4576-b0a8-456619ca5a8c" providerId="ADAL" clId="{FDDBFC5A-5EA9-5330-BEB8-433D7E3B4C4E}" dt="2026-02-23T21:46:19.542" v="5016"/>
          <ac:spMkLst>
            <pc:docMk/>
            <pc:sldMk cId="2665538504" sldId="293"/>
            <ac:spMk id="83" creationId="{7E3E5926-208A-9210-910A-F12DD597099A}"/>
          </ac:spMkLst>
        </pc:spChg>
        <pc:spChg chg="mod">
          <ac:chgData name="Riccardo Berta" userId="c8694f89-bba4-4576-b0a8-456619ca5a8c" providerId="ADAL" clId="{FDDBFC5A-5EA9-5330-BEB8-433D7E3B4C4E}" dt="2026-02-23T21:47:04.749" v="5025" actId="113"/>
          <ac:spMkLst>
            <pc:docMk/>
            <pc:sldMk cId="2665538504" sldId="293"/>
            <ac:spMk id="84" creationId="{6CD76AE4-BC0C-81E1-8882-CD2AE343C490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3T22:09:17.982" v="5249" actId="113"/>
        <pc:sldMkLst>
          <pc:docMk/>
          <pc:sldMk cId="96114200" sldId="294"/>
        </pc:sldMkLst>
        <pc:spChg chg="mod">
          <ac:chgData name="Riccardo Berta" userId="c8694f89-bba4-4576-b0a8-456619ca5a8c" providerId="ADAL" clId="{FDDBFC5A-5EA9-5330-BEB8-433D7E3B4C4E}" dt="2026-02-23T21:50:22.468" v="5055"/>
          <ac:spMkLst>
            <pc:docMk/>
            <pc:sldMk cId="96114200" sldId="294"/>
            <ac:spMk id="83" creationId="{8F09E67A-CBA5-EC91-D9DA-AEFDB6708180}"/>
          </ac:spMkLst>
        </pc:spChg>
        <pc:spChg chg="mod">
          <ac:chgData name="Riccardo Berta" userId="c8694f89-bba4-4576-b0a8-456619ca5a8c" providerId="ADAL" clId="{FDDBFC5A-5EA9-5330-BEB8-433D7E3B4C4E}" dt="2026-02-23T22:09:17.982" v="5249" actId="113"/>
          <ac:spMkLst>
            <pc:docMk/>
            <pc:sldMk cId="96114200" sldId="294"/>
            <ac:spMk id="84" creationId="{3EB9F862-6E72-4817-7B82-110A39BF70DE}"/>
          </ac:spMkLst>
        </pc:spChg>
        <pc:picChg chg="add mod">
          <ac:chgData name="Riccardo Berta" userId="c8694f89-bba4-4576-b0a8-456619ca5a8c" providerId="ADAL" clId="{FDDBFC5A-5EA9-5330-BEB8-433D7E3B4C4E}" dt="2026-02-23T21:52:02.928" v="5086" actId="14100"/>
          <ac:picMkLst>
            <pc:docMk/>
            <pc:sldMk cId="96114200" sldId="294"/>
            <ac:picMk id="3" creationId="{A4BDCAB3-C04C-217F-C939-7A2A5639F89E}"/>
          </ac:picMkLst>
        </pc:picChg>
        <pc:picChg chg="add del">
          <ac:chgData name="Riccardo Berta" userId="c8694f89-bba4-4576-b0a8-456619ca5a8c" providerId="ADAL" clId="{FDDBFC5A-5EA9-5330-BEB8-433D7E3B4C4E}" dt="2026-02-23T21:52:43.045" v="5095" actId="478"/>
          <ac:picMkLst>
            <pc:docMk/>
            <pc:sldMk cId="96114200" sldId="294"/>
            <ac:picMk id="4" creationId="{A5AD96F6-5128-9B94-390E-9FA88260D1F0}"/>
          </ac:picMkLst>
        </pc:picChg>
        <pc:picChg chg="add mod">
          <ac:chgData name="Riccardo Berta" userId="c8694f89-bba4-4576-b0a8-456619ca5a8c" providerId="ADAL" clId="{FDDBFC5A-5EA9-5330-BEB8-433D7E3B4C4E}" dt="2026-02-23T21:52:39.919" v="5094" actId="14100"/>
          <ac:picMkLst>
            <pc:docMk/>
            <pc:sldMk cId="96114200" sldId="294"/>
            <ac:picMk id="6" creationId="{6AD7FE07-7796-F9E5-9188-9A7105135CE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14:17.063" v="5371" actId="1076"/>
        <pc:sldMkLst>
          <pc:docMk/>
          <pc:sldMk cId="2670325718" sldId="295"/>
        </pc:sldMkLst>
        <pc:spChg chg="add del">
          <ac:chgData name="Riccardo Berta" userId="c8694f89-bba4-4576-b0a8-456619ca5a8c" providerId="ADAL" clId="{FDDBFC5A-5EA9-5330-BEB8-433D7E3B4C4E}" dt="2026-02-23T22:13:46.343" v="5348" actId="22"/>
          <ac:spMkLst>
            <pc:docMk/>
            <pc:sldMk cId="2670325718" sldId="295"/>
            <ac:spMk id="5" creationId="{7B936547-CDD5-989F-D7CD-F4977A41B339}"/>
          </ac:spMkLst>
        </pc:spChg>
        <pc:spChg chg="mod">
          <ac:chgData name="Riccardo Berta" userId="c8694f89-bba4-4576-b0a8-456619ca5a8c" providerId="ADAL" clId="{FDDBFC5A-5EA9-5330-BEB8-433D7E3B4C4E}" dt="2026-02-23T21:58:24.831" v="5227" actId="20577"/>
          <ac:spMkLst>
            <pc:docMk/>
            <pc:sldMk cId="2670325718" sldId="295"/>
            <ac:spMk id="83" creationId="{FC98BFBB-EBB4-DB4A-F89B-ECE5AA968E97}"/>
          </ac:spMkLst>
        </pc:spChg>
        <pc:spChg chg="mod">
          <ac:chgData name="Riccardo Berta" userId="c8694f89-bba4-4576-b0a8-456619ca5a8c" providerId="ADAL" clId="{FDDBFC5A-5EA9-5330-BEB8-433D7E3B4C4E}" dt="2026-02-23T22:14:14.903" v="5370" actId="1076"/>
          <ac:spMkLst>
            <pc:docMk/>
            <pc:sldMk cId="2670325718" sldId="295"/>
            <ac:spMk id="84" creationId="{27597625-EEBC-99A7-A272-67A4F4631A52}"/>
          </ac:spMkLst>
        </pc:spChg>
        <pc:picChg chg="add del mod">
          <ac:chgData name="Riccardo Berta" userId="c8694f89-bba4-4576-b0a8-456619ca5a8c" providerId="ADAL" clId="{FDDBFC5A-5EA9-5330-BEB8-433D7E3B4C4E}" dt="2026-02-23T22:10:31.271" v="5256" actId="478"/>
          <ac:picMkLst>
            <pc:docMk/>
            <pc:sldMk cId="2670325718" sldId="295"/>
            <ac:picMk id="2" creationId="{5C36313E-BEA7-45C7-ABEF-42D6A3BCD7B0}"/>
          </ac:picMkLst>
        </pc:picChg>
        <pc:picChg chg="add mod">
          <ac:chgData name="Riccardo Berta" userId="c8694f89-bba4-4576-b0a8-456619ca5a8c" providerId="ADAL" clId="{FDDBFC5A-5EA9-5330-BEB8-433D7E3B4C4E}" dt="2026-02-23T22:14:17.063" v="5371" actId="1076"/>
          <ac:picMkLst>
            <pc:docMk/>
            <pc:sldMk cId="2670325718" sldId="295"/>
            <ac:picMk id="3" creationId="{DA8A8D64-289D-DF8A-EEED-992CA618DC44}"/>
          </ac:picMkLst>
        </pc:picChg>
      </pc:sldChg>
      <pc:sldChg chg="addSp delSp modSp add del mod">
        <pc:chgData name="Riccardo Berta" userId="c8694f89-bba4-4576-b0a8-456619ca5a8c" providerId="ADAL" clId="{FDDBFC5A-5EA9-5330-BEB8-433D7E3B4C4E}" dt="2026-02-23T12:44:09.381" v="2146" actId="1076"/>
        <pc:sldMkLst>
          <pc:docMk/>
          <pc:sldMk cId="3252131164" sldId="296"/>
        </pc:sldMkLst>
        <pc:spChg chg="mod">
          <ac:chgData name="Riccardo Berta" userId="c8694f89-bba4-4576-b0a8-456619ca5a8c" providerId="ADAL" clId="{FDDBFC5A-5EA9-5330-BEB8-433D7E3B4C4E}" dt="2026-02-23T12:24:21.704" v="1698" actId="20577"/>
          <ac:spMkLst>
            <pc:docMk/>
            <pc:sldMk cId="3252131164" sldId="296"/>
            <ac:spMk id="83" creationId="{83277274-2810-2CB7-345D-10803866A00E}"/>
          </ac:spMkLst>
        </pc:spChg>
        <pc:spChg chg="mod">
          <ac:chgData name="Riccardo Berta" userId="c8694f89-bba4-4576-b0a8-456619ca5a8c" providerId="ADAL" clId="{FDDBFC5A-5EA9-5330-BEB8-433D7E3B4C4E}" dt="2026-02-23T12:43:17.513" v="2127" actId="948"/>
          <ac:spMkLst>
            <pc:docMk/>
            <pc:sldMk cId="3252131164" sldId="296"/>
            <ac:spMk id="84" creationId="{9310C049-3B70-B613-92D6-EAA1865F603D}"/>
          </ac:spMkLst>
        </pc:spChg>
        <pc:picChg chg="add del mod">
          <ac:chgData name="Riccardo Berta" userId="c8694f89-bba4-4576-b0a8-456619ca5a8c" providerId="ADAL" clId="{FDDBFC5A-5EA9-5330-BEB8-433D7E3B4C4E}" dt="2026-02-23T12:41:27.372" v="2049" actId="478"/>
          <ac:picMkLst>
            <pc:docMk/>
            <pc:sldMk cId="3252131164" sldId="296"/>
            <ac:picMk id="3" creationId="{020BBDDF-BDD3-920B-4AAD-49AB1F94B752}"/>
          </ac:picMkLst>
        </pc:picChg>
        <pc:picChg chg="add mod">
          <ac:chgData name="Riccardo Berta" userId="c8694f89-bba4-4576-b0a8-456619ca5a8c" providerId="ADAL" clId="{FDDBFC5A-5EA9-5330-BEB8-433D7E3B4C4E}" dt="2026-02-23T12:42:07.236" v="2083" actId="1076"/>
          <ac:picMkLst>
            <pc:docMk/>
            <pc:sldMk cId="3252131164" sldId="296"/>
            <ac:picMk id="5" creationId="{B31BD251-727A-D728-8319-8D8B4E0DF26C}"/>
          </ac:picMkLst>
        </pc:picChg>
        <pc:picChg chg="add mod">
          <ac:chgData name="Riccardo Berta" userId="c8694f89-bba4-4576-b0a8-456619ca5a8c" providerId="ADAL" clId="{FDDBFC5A-5EA9-5330-BEB8-433D7E3B4C4E}" dt="2026-02-23T12:42:03.682" v="2081" actId="1076"/>
          <ac:picMkLst>
            <pc:docMk/>
            <pc:sldMk cId="3252131164" sldId="296"/>
            <ac:picMk id="8" creationId="{8F08869D-A780-EF60-FCF3-AC8E1AFB5B18}"/>
          </ac:picMkLst>
        </pc:picChg>
        <pc:picChg chg="add mod">
          <ac:chgData name="Riccardo Berta" userId="c8694f89-bba4-4576-b0a8-456619ca5a8c" providerId="ADAL" clId="{FDDBFC5A-5EA9-5330-BEB8-433D7E3B4C4E}" dt="2026-02-23T12:43:44.407" v="2137" actId="1076"/>
          <ac:picMkLst>
            <pc:docMk/>
            <pc:sldMk cId="3252131164" sldId="296"/>
            <ac:picMk id="10" creationId="{5395A893-1B21-1DF3-0297-01E7D40DC793}"/>
          </ac:picMkLst>
        </pc:picChg>
        <pc:picChg chg="add mod">
          <ac:chgData name="Riccardo Berta" userId="c8694f89-bba4-4576-b0a8-456619ca5a8c" providerId="ADAL" clId="{FDDBFC5A-5EA9-5330-BEB8-433D7E3B4C4E}" dt="2026-02-23T12:44:09.381" v="2146" actId="1076"/>
          <ac:picMkLst>
            <pc:docMk/>
            <pc:sldMk cId="3252131164" sldId="296"/>
            <ac:picMk id="12" creationId="{F2593BAD-25B2-25C7-E61D-0A4A40F5F4EF}"/>
          </ac:picMkLst>
        </pc:picChg>
        <pc:cxnChg chg="add mod">
          <ac:chgData name="Riccardo Berta" userId="c8694f89-bba4-4576-b0a8-456619ca5a8c" providerId="ADAL" clId="{FDDBFC5A-5EA9-5330-BEB8-433D7E3B4C4E}" dt="2026-02-23T12:42:05.690" v="2082" actId="1076"/>
          <ac:cxnSpMkLst>
            <pc:docMk/>
            <pc:sldMk cId="3252131164" sldId="296"/>
            <ac:cxnSpMk id="6" creationId="{C2031304-AAED-CCD4-22D5-6FF660497EB2}"/>
          </ac:cxnSpMkLst>
        </pc:cxnChg>
        <pc:cxnChg chg="add mod">
          <ac:chgData name="Riccardo Berta" userId="c8694f89-bba4-4576-b0a8-456619ca5a8c" providerId="ADAL" clId="{FDDBFC5A-5EA9-5330-BEB8-433D7E3B4C4E}" dt="2026-02-23T12:44:07.659" v="2145" actId="1076"/>
          <ac:cxnSpMkLst>
            <pc:docMk/>
            <pc:sldMk cId="3252131164" sldId="296"/>
            <ac:cxnSpMk id="13" creationId="{93AD6798-5D89-DA67-F164-D7A032417BAF}"/>
          </ac:cxnSpMkLst>
        </pc:cxnChg>
      </pc:sldChg>
      <pc:sldChg chg="addSp delSp modSp add del mod">
        <pc:chgData name="Riccardo Berta" userId="c8694f89-bba4-4576-b0a8-456619ca5a8c" providerId="ADAL" clId="{FDDBFC5A-5EA9-5330-BEB8-433D7E3B4C4E}" dt="2026-02-23T13:06:32.719" v="2464" actId="20577"/>
        <pc:sldMkLst>
          <pc:docMk/>
          <pc:sldMk cId="2412208039" sldId="297"/>
        </pc:sldMkLst>
        <pc:spChg chg="add del">
          <ac:chgData name="Riccardo Berta" userId="c8694f89-bba4-4576-b0a8-456619ca5a8c" providerId="ADAL" clId="{FDDBFC5A-5EA9-5330-BEB8-433D7E3B4C4E}" dt="2026-02-23T13:03:10.928" v="2429" actId="478"/>
          <ac:spMkLst>
            <pc:docMk/>
            <pc:sldMk cId="2412208039" sldId="297"/>
            <ac:spMk id="17" creationId="{0455A42C-A1BF-8CB9-2170-590C55007BBD}"/>
          </ac:spMkLst>
        </pc:spChg>
        <pc:spChg chg="mod">
          <ac:chgData name="Riccardo Berta" userId="c8694f89-bba4-4576-b0a8-456619ca5a8c" providerId="ADAL" clId="{FDDBFC5A-5EA9-5330-BEB8-433D7E3B4C4E}" dt="2026-02-23T13:06:32.719" v="2464" actId="20577"/>
          <ac:spMkLst>
            <pc:docMk/>
            <pc:sldMk cId="2412208039" sldId="297"/>
            <ac:spMk id="83" creationId="{97CD27A2-E736-4F64-4B5E-136C0BE4F6F1}"/>
          </ac:spMkLst>
        </pc:spChg>
        <pc:spChg chg="mod">
          <ac:chgData name="Riccardo Berta" userId="c8694f89-bba4-4576-b0a8-456619ca5a8c" providerId="ADAL" clId="{FDDBFC5A-5EA9-5330-BEB8-433D7E3B4C4E}" dt="2026-02-23T13:06:22.844" v="2459" actId="1076"/>
          <ac:spMkLst>
            <pc:docMk/>
            <pc:sldMk cId="2412208039" sldId="297"/>
            <ac:spMk id="84" creationId="{4BCEFAC8-5DBF-E9D8-78C9-D5DDCE820C27}"/>
          </ac:spMkLst>
        </pc:spChg>
        <pc:picChg chg="add mod modCrop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3" creationId="{D8B2C18D-A60E-EAF0-D53A-A0F4C02DFD49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5" creationId="{2A021A68-8F20-1927-0D1B-B23C7843440E}"/>
          </ac:picMkLst>
        </pc:picChg>
        <pc:picChg chg="add mod modCrop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8" creationId="{88B6C783-FC64-792B-7811-12405B245F63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1" creationId="{AF35545B-2B96-8FAB-BF9D-C26E1E8C8879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3" creationId="{9B788F6F-57DC-E48F-F7D8-7459C0511E9B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5" creationId="{3C85E350-3965-54AC-2E12-AA260D03A0AB}"/>
          </ac:picMkLst>
        </pc:pic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6" creationId="{8FCAB133-A15E-496F-8CED-A471B95BF2F6}"/>
          </ac:cxnSpMkLst>
        </pc:cxn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9" creationId="{D9A3FB94-DB29-362C-D431-A0D657457417}"/>
          </ac:cxnSpMkLst>
        </pc:cxn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18" creationId="{43CB021D-2FE8-D2B6-3F3B-AF8C5AAAE950}"/>
          </ac:cxnSpMkLst>
        </pc:cxnChg>
      </pc:sldChg>
      <pc:sldChg chg="modSp add del mod">
        <pc:chgData name="Riccardo Berta" userId="c8694f89-bba4-4576-b0a8-456619ca5a8c" providerId="ADAL" clId="{FDDBFC5A-5EA9-5330-BEB8-433D7E3B4C4E}" dt="2026-02-23T13:06:28.874" v="2460" actId="2696"/>
        <pc:sldMkLst>
          <pc:docMk/>
          <pc:sldMk cId="1844496686" sldId="298"/>
        </pc:sldMkLst>
        <pc:spChg chg="mod">
          <ac:chgData name="Riccardo Berta" userId="c8694f89-bba4-4576-b0a8-456619ca5a8c" providerId="ADAL" clId="{FDDBFC5A-5EA9-5330-BEB8-433D7E3B4C4E}" dt="2026-02-23T13:00:05.895" v="2343" actId="20577"/>
          <ac:spMkLst>
            <pc:docMk/>
            <pc:sldMk cId="1844496686" sldId="298"/>
            <ac:spMk id="83" creationId="{855C67FA-EFFD-6E39-D8F5-6A90431D6C00}"/>
          </ac:spMkLst>
        </pc:spChg>
        <pc:spChg chg="mod">
          <ac:chgData name="Riccardo Berta" userId="c8694f89-bba4-4576-b0a8-456619ca5a8c" providerId="ADAL" clId="{FDDBFC5A-5EA9-5330-BEB8-433D7E3B4C4E}" dt="2026-02-23T13:01:54.324" v="2399" actId="21"/>
          <ac:spMkLst>
            <pc:docMk/>
            <pc:sldMk cId="1844496686" sldId="298"/>
            <ac:spMk id="84" creationId="{D8AF85E9-2225-F71E-745A-6181BCE56B39}"/>
          </ac:spMkLst>
        </pc:spChg>
      </pc:sldChg>
      <pc:sldChg chg="addSp modSp add mod">
        <pc:chgData name="Riccardo Berta" userId="c8694f89-bba4-4576-b0a8-456619ca5a8c" providerId="ADAL" clId="{FDDBFC5A-5EA9-5330-BEB8-433D7E3B4C4E}" dt="2026-02-23T13:13:40.986" v="2666" actId="20577"/>
        <pc:sldMkLst>
          <pc:docMk/>
          <pc:sldMk cId="2097335266" sldId="299"/>
        </pc:sldMkLst>
        <pc:spChg chg="mod">
          <ac:chgData name="Riccardo Berta" userId="c8694f89-bba4-4576-b0a8-456619ca5a8c" providerId="ADAL" clId="{FDDBFC5A-5EA9-5330-BEB8-433D7E3B4C4E}" dt="2026-02-23T13:13:40.986" v="2666" actId="20577"/>
          <ac:spMkLst>
            <pc:docMk/>
            <pc:sldMk cId="2097335266" sldId="299"/>
            <ac:spMk id="83" creationId="{E8294DB8-1A21-F801-9331-EA87E21E99C8}"/>
          </ac:spMkLst>
        </pc:spChg>
        <pc:spChg chg="mod">
          <ac:chgData name="Riccardo Berta" userId="c8694f89-bba4-4576-b0a8-456619ca5a8c" providerId="ADAL" clId="{FDDBFC5A-5EA9-5330-BEB8-433D7E3B4C4E}" dt="2026-02-23T13:13:17.664" v="2662" actId="20577"/>
          <ac:spMkLst>
            <pc:docMk/>
            <pc:sldMk cId="2097335266" sldId="299"/>
            <ac:spMk id="84" creationId="{0EAAB4C9-8293-770E-499E-31ADD6EE5B0D}"/>
          </ac:spMkLst>
        </pc:spChg>
        <pc:picChg chg="add mod">
          <ac:chgData name="Riccardo Berta" userId="c8694f89-bba4-4576-b0a8-456619ca5a8c" providerId="ADAL" clId="{FDDBFC5A-5EA9-5330-BEB8-433D7E3B4C4E}" dt="2026-02-23T13:10:36.723" v="2561" actId="1076"/>
          <ac:picMkLst>
            <pc:docMk/>
            <pc:sldMk cId="2097335266" sldId="299"/>
            <ac:picMk id="3" creationId="{4218344B-9655-69FF-1476-F9CD8E49826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13:57:03.820" v="3444" actId="1076"/>
        <pc:sldMkLst>
          <pc:docMk/>
          <pc:sldMk cId="2177004087" sldId="300"/>
        </pc:sldMkLst>
        <pc:spChg chg="mod">
          <ac:chgData name="Riccardo Berta" userId="c8694f89-bba4-4576-b0a8-456619ca5a8c" providerId="ADAL" clId="{FDDBFC5A-5EA9-5330-BEB8-433D7E3B4C4E}" dt="2026-02-23T13:42:01.961" v="3066" actId="790"/>
          <ac:spMkLst>
            <pc:docMk/>
            <pc:sldMk cId="2177004087" sldId="300"/>
            <ac:spMk id="83" creationId="{705FE545-BA5C-CF39-1C4B-75C39E57B44E}"/>
          </ac:spMkLst>
        </pc:spChg>
        <pc:spChg chg="mod">
          <ac:chgData name="Riccardo Berta" userId="c8694f89-bba4-4576-b0a8-456619ca5a8c" providerId="ADAL" clId="{FDDBFC5A-5EA9-5330-BEB8-433D7E3B4C4E}" dt="2026-02-23T13:56:54.429" v="3443" actId="20577"/>
          <ac:spMkLst>
            <pc:docMk/>
            <pc:sldMk cId="2177004087" sldId="300"/>
            <ac:spMk id="84" creationId="{064BB63F-E859-C636-0F69-9B6A5C195BDE}"/>
          </ac:spMkLst>
        </pc:spChg>
        <pc:picChg chg="add del mod">
          <ac:chgData name="Riccardo Berta" userId="c8694f89-bba4-4576-b0a8-456619ca5a8c" providerId="ADAL" clId="{FDDBFC5A-5EA9-5330-BEB8-433D7E3B4C4E}" dt="2026-02-23T13:17:51.603" v="2776" actId="478"/>
          <ac:picMkLst>
            <pc:docMk/>
            <pc:sldMk cId="2177004087" sldId="300"/>
            <ac:picMk id="3" creationId="{26B8D215-0919-AE90-60B3-DFF05F3DD1BC}"/>
          </ac:picMkLst>
        </pc:picChg>
        <pc:picChg chg="add del mod">
          <ac:chgData name="Riccardo Berta" userId="c8694f89-bba4-4576-b0a8-456619ca5a8c" providerId="ADAL" clId="{FDDBFC5A-5EA9-5330-BEB8-433D7E3B4C4E}" dt="2026-02-23T13:29:54.933" v="2919" actId="478"/>
          <ac:picMkLst>
            <pc:docMk/>
            <pc:sldMk cId="2177004087" sldId="300"/>
            <ac:picMk id="5" creationId="{BADB259F-7250-8D24-E22D-C87349C440F4}"/>
          </ac:picMkLst>
        </pc:picChg>
        <pc:picChg chg="add del mod">
          <ac:chgData name="Riccardo Berta" userId="c8694f89-bba4-4576-b0a8-456619ca5a8c" providerId="ADAL" clId="{FDDBFC5A-5EA9-5330-BEB8-433D7E3B4C4E}" dt="2026-02-23T13:21:36.285" v="2873" actId="478"/>
          <ac:picMkLst>
            <pc:docMk/>
            <pc:sldMk cId="2177004087" sldId="300"/>
            <ac:picMk id="7" creationId="{81144BE3-E7FE-0442-D423-13D50A6BA9BC}"/>
          </ac:picMkLst>
        </pc:picChg>
        <pc:picChg chg="add mod">
          <ac:chgData name="Riccardo Berta" userId="c8694f89-bba4-4576-b0a8-456619ca5a8c" providerId="ADAL" clId="{FDDBFC5A-5EA9-5330-BEB8-433D7E3B4C4E}" dt="2026-02-23T13:57:03.820" v="3444" actId="1076"/>
          <ac:picMkLst>
            <pc:docMk/>
            <pc:sldMk cId="2177004087" sldId="300"/>
            <ac:picMk id="9" creationId="{D1134132-E759-CC48-E6BB-E43DF63522E7}"/>
          </ac:picMkLst>
        </pc:picChg>
        <pc:picChg chg="add mod">
          <ac:chgData name="Riccardo Berta" userId="c8694f89-bba4-4576-b0a8-456619ca5a8c" providerId="ADAL" clId="{FDDBFC5A-5EA9-5330-BEB8-433D7E3B4C4E}" dt="2026-02-23T13:39:24.625" v="2974" actId="1076"/>
          <ac:picMkLst>
            <pc:docMk/>
            <pc:sldMk cId="2177004087" sldId="300"/>
            <ac:picMk id="10" creationId="{FF913DF4-3903-472F-345A-B632D2BDE872}"/>
          </ac:picMkLst>
        </pc:picChg>
        <pc:picChg chg="add del mod">
          <ac:chgData name="Riccardo Berta" userId="c8694f89-bba4-4576-b0a8-456619ca5a8c" providerId="ADAL" clId="{FDDBFC5A-5EA9-5330-BEB8-433D7E3B4C4E}" dt="2026-02-23T13:32:18.396" v="2948" actId="478"/>
          <ac:picMkLst>
            <pc:docMk/>
            <pc:sldMk cId="2177004087" sldId="300"/>
            <ac:picMk id="12" creationId="{2AF8059E-3B93-2CA1-28EA-17516AA7ACBE}"/>
          </ac:picMkLst>
        </pc:picChg>
        <pc:picChg chg="add mod">
          <ac:chgData name="Riccardo Berta" userId="c8694f89-bba4-4576-b0a8-456619ca5a8c" providerId="ADAL" clId="{FDDBFC5A-5EA9-5330-BEB8-433D7E3B4C4E}" dt="2026-02-23T13:39:33.234" v="2977" actId="14100"/>
          <ac:picMkLst>
            <pc:docMk/>
            <pc:sldMk cId="2177004087" sldId="300"/>
            <ac:picMk id="13" creationId="{69E4E3BE-B002-4AF9-15E0-C8965CD51B72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13:48:41.322" v="3220" actId="1076"/>
        <pc:sldMkLst>
          <pc:docMk/>
          <pc:sldMk cId="1524370895" sldId="301"/>
        </pc:sldMkLst>
        <pc:spChg chg="mod">
          <ac:chgData name="Riccardo Berta" userId="c8694f89-bba4-4576-b0a8-456619ca5a8c" providerId="ADAL" clId="{FDDBFC5A-5EA9-5330-BEB8-433D7E3B4C4E}" dt="2026-02-23T13:42:52.105" v="3072" actId="20577"/>
          <ac:spMkLst>
            <pc:docMk/>
            <pc:sldMk cId="1524370895" sldId="301"/>
            <ac:spMk id="83" creationId="{52D2D388-37C8-B9C7-4AB6-BCF0E4C2F6F4}"/>
          </ac:spMkLst>
        </pc:spChg>
        <pc:spChg chg="mod">
          <ac:chgData name="Riccardo Berta" userId="c8694f89-bba4-4576-b0a8-456619ca5a8c" providerId="ADAL" clId="{FDDBFC5A-5EA9-5330-BEB8-433D7E3B4C4E}" dt="2026-02-23T13:48:41.322" v="3220" actId="1076"/>
          <ac:spMkLst>
            <pc:docMk/>
            <pc:sldMk cId="1524370895" sldId="301"/>
            <ac:spMk id="84" creationId="{00FDAC70-6206-624F-E464-09CDC2520E19}"/>
          </ac:spMkLst>
        </pc:spChg>
        <pc:picChg chg="add mod">
          <ac:chgData name="Riccardo Berta" userId="c8694f89-bba4-4576-b0a8-456619ca5a8c" providerId="ADAL" clId="{FDDBFC5A-5EA9-5330-BEB8-433D7E3B4C4E}" dt="2026-02-23T13:48:41.322" v="3220" actId="1076"/>
          <ac:picMkLst>
            <pc:docMk/>
            <pc:sldMk cId="1524370895" sldId="301"/>
            <ac:picMk id="3" creationId="{3E0732E7-9643-86B1-1E40-8626EACDD292}"/>
          </ac:picMkLst>
        </pc:picChg>
        <pc:picChg chg="add mod">
          <ac:chgData name="Riccardo Berta" userId="c8694f89-bba4-4576-b0a8-456619ca5a8c" providerId="ADAL" clId="{FDDBFC5A-5EA9-5330-BEB8-433D7E3B4C4E}" dt="2026-02-23T13:48:41.322" v="3220" actId="1076"/>
          <ac:picMkLst>
            <pc:docMk/>
            <pc:sldMk cId="1524370895" sldId="301"/>
            <ac:picMk id="5" creationId="{39D8A34C-0A4F-CEBA-3E81-F18E21F85C66}"/>
          </ac:picMkLst>
        </pc:picChg>
      </pc:sldChg>
      <pc:sldChg chg="addSp modSp add mod modNotesTx">
        <pc:chgData name="Riccardo Berta" userId="c8694f89-bba4-4576-b0a8-456619ca5a8c" providerId="ADAL" clId="{FDDBFC5A-5EA9-5330-BEB8-433D7E3B4C4E}" dt="2026-02-23T13:54:43.551" v="3397" actId="113"/>
        <pc:sldMkLst>
          <pc:docMk/>
          <pc:sldMk cId="1623783081" sldId="302"/>
        </pc:sldMkLst>
        <pc:spChg chg="mod">
          <ac:chgData name="Riccardo Berta" userId="c8694f89-bba4-4576-b0a8-456619ca5a8c" providerId="ADAL" clId="{FDDBFC5A-5EA9-5330-BEB8-433D7E3B4C4E}" dt="2026-02-23T13:49:00.207" v="3223" actId="20577"/>
          <ac:spMkLst>
            <pc:docMk/>
            <pc:sldMk cId="1623783081" sldId="302"/>
            <ac:spMk id="83" creationId="{9AFC3600-C05A-2538-0D87-61E1A4E19A61}"/>
          </ac:spMkLst>
        </pc:spChg>
        <pc:spChg chg="mod">
          <ac:chgData name="Riccardo Berta" userId="c8694f89-bba4-4576-b0a8-456619ca5a8c" providerId="ADAL" clId="{FDDBFC5A-5EA9-5330-BEB8-433D7E3B4C4E}" dt="2026-02-23T13:54:43.551" v="3397" actId="113"/>
          <ac:spMkLst>
            <pc:docMk/>
            <pc:sldMk cId="1623783081" sldId="302"/>
            <ac:spMk id="84" creationId="{9811EDBC-279F-2FFB-D07D-8D0DA9B65456}"/>
          </ac:spMkLst>
        </pc:spChg>
        <pc:picChg chg="add mod">
          <ac:chgData name="Riccardo Berta" userId="c8694f89-bba4-4576-b0a8-456619ca5a8c" providerId="ADAL" clId="{FDDBFC5A-5EA9-5330-BEB8-433D7E3B4C4E}" dt="2026-02-23T13:50:33.074" v="3252" actId="1076"/>
          <ac:picMkLst>
            <pc:docMk/>
            <pc:sldMk cId="1623783081" sldId="302"/>
            <ac:picMk id="3" creationId="{B9E47245-CE89-ED32-67C2-C670A094BE1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40:12.024" v="5820" actId="20577"/>
        <pc:sldMkLst>
          <pc:docMk/>
          <pc:sldMk cId="2460908632" sldId="303"/>
        </pc:sldMkLst>
        <pc:spChg chg="add del">
          <ac:chgData name="Riccardo Berta" userId="c8694f89-bba4-4576-b0a8-456619ca5a8c" providerId="ADAL" clId="{FDDBFC5A-5EA9-5330-BEB8-433D7E3B4C4E}" dt="2026-02-23T14:36:33.606" v="3556" actId="22"/>
          <ac:spMkLst>
            <pc:docMk/>
            <pc:sldMk cId="2460908632" sldId="303"/>
            <ac:spMk id="3" creationId="{1D646629-4B61-0F19-7B47-2EF07433A02D}"/>
          </ac:spMkLst>
        </pc:spChg>
        <pc:spChg chg="mod">
          <ac:chgData name="Riccardo Berta" userId="c8694f89-bba4-4576-b0a8-456619ca5a8c" providerId="ADAL" clId="{FDDBFC5A-5EA9-5330-BEB8-433D7E3B4C4E}" dt="2026-02-23T22:40:12.024" v="5820" actId="20577"/>
          <ac:spMkLst>
            <pc:docMk/>
            <pc:sldMk cId="2460908632" sldId="303"/>
            <ac:spMk id="83" creationId="{E52DACB4-6D80-1AD8-2BFD-A93CD37C633F}"/>
          </ac:spMkLst>
        </pc:spChg>
        <pc:spChg chg="mod">
          <ac:chgData name="Riccardo Berta" userId="c8694f89-bba4-4576-b0a8-456619ca5a8c" providerId="ADAL" clId="{FDDBFC5A-5EA9-5330-BEB8-433D7E3B4C4E}" dt="2026-02-23T16:36:03.759" v="4065" actId="113"/>
          <ac:spMkLst>
            <pc:docMk/>
            <pc:sldMk cId="2460908632" sldId="303"/>
            <ac:spMk id="84" creationId="{5B8983F7-4553-4363-DED9-B6B12BDDCFBF}"/>
          </ac:spMkLst>
        </pc:spChg>
        <pc:picChg chg="add del mod">
          <ac:chgData name="Riccardo Berta" userId="c8694f89-bba4-4576-b0a8-456619ca5a8c" providerId="ADAL" clId="{FDDBFC5A-5EA9-5330-BEB8-433D7E3B4C4E}" dt="2026-02-23T14:42:43.550" v="3631" actId="478"/>
          <ac:picMkLst>
            <pc:docMk/>
            <pc:sldMk cId="2460908632" sldId="303"/>
            <ac:picMk id="4" creationId="{FE0735D6-EC61-CD45-5805-3AED470CC9D2}"/>
          </ac:picMkLst>
        </pc:picChg>
        <pc:picChg chg="add mod modCrop">
          <ac:chgData name="Riccardo Berta" userId="c8694f89-bba4-4576-b0a8-456619ca5a8c" providerId="ADAL" clId="{FDDBFC5A-5EA9-5330-BEB8-433D7E3B4C4E}" dt="2026-02-23T16:43:00.892" v="4069" actId="1035"/>
          <ac:picMkLst>
            <pc:docMk/>
            <pc:sldMk cId="2460908632" sldId="303"/>
            <ac:picMk id="5" creationId="{D58EE7A4-B803-9D24-0EA4-D594508FCF6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16:44:27.831" v="4089" actId="20577"/>
        <pc:sldMkLst>
          <pc:docMk/>
          <pc:sldMk cId="3767063281" sldId="304"/>
        </pc:sldMkLst>
        <pc:spChg chg="mod">
          <ac:chgData name="Riccardo Berta" userId="c8694f89-bba4-4576-b0a8-456619ca5a8c" providerId="ADAL" clId="{FDDBFC5A-5EA9-5330-BEB8-433D7E3B4C4E}" dt="2026-02-23T14:39:26.273" v="3627" actId="20577"/>
          <ac:spMkLst>
            <pc:docMk/>
            <pc:sldMk cId="3767063281" sldId="304"/>
            <ac:spMk id="83" creationId="{B694D806-8067-E20C-1FC1-1A3CADCEC850}"/>
          </ac:spMkLst>
        </pc:spChg>
        <pc:spChg chg="mod">
          <ac:chgData name="Riccardo Berta" userId="c8694f89-bba4-4576-b0a8-456619ca5a8c" providerId="ADAL" clId="{FDDBFC5A-5EA9-5330-BEB8-433D7E3B4C4E}" dt="2026-02-23T16:44:27.831" v="4089" actId="20577"/>
          <ac:spMkLst>
            <pc:docMk/>
            <pc:sldMk cId="3767063281" sldId="304"/>
            <ac:spMk id="84" creationId="{8F906239-1219-8845-BDEC-2E64437AC1EF}"/>
          </ac:spMkLst>
        </pc:spChg>
        <pc:picChg chg="add mod">
          <ac:chgData name="Riccardo Berta" userId="c8694f89-bba4-4576-b0a8-456619ca5a8c" providerId="ADAL" clId="{FDDBFC5A-5EA9-5330-BEB8-433D7E3B4C4E}" dt="2026-02-23T16:44:24.831" v="4081" actId="1036"/>
          <ac:picMkLst>
            <pc:docMk/>
            <pc:sldMk cId="3767063281" sldId="304"/>
            <ac:picMk id="3" creationId="{789C2154-0888-1EA3-5812-26FF699FCB3F}"/>
          </ac:picMkLst>
        </pc:picChg>
        <pc:picChg chg="add mod">
          <ac:chgData name="Riccardo Berta" userId="c8694f89-bba4-4576-b0a8-456619ca5a8c" providerId="ADAL" clId="{FDDBFC5A-5EA9-5330-BEB8-433D7E3B4C4E}" dt="2026-02-23T16:44:24.831" v="4081" actId="1036"/>
          <ac:picMkLst>
            <pc:docMk/>
            <pc:sldMk cId="3767063281" sldId="304"/>
            <ac:picMk id="5" creationId="{2E2864CC-099C-3276-D461-BBE64EA47CC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16:48:52.098" v="4169" actId="1076"/>
        <pc:sldMkLst>
          <pc:docMk/>
          <pc:sldMk cId="898937522" sldId="305"/>
        </pc:sldMkLst>
        <pc:spChg chg="mod">
          <ac:chgData name="Riccardo Berta" userId="c8694f89-bba4-4576-b0a8-456619ca5a8c" providerId="ADAL" clId="{FDDBFC5A-5EA9-5330-BEB8-433D7E3B4C4E}" dt="2026-02-23T15:22:50.984" v="3960" actId="20577"/>
          <ac:spMkLst>
            <pc:docMk/>
            <pc:sldMk cId="898937522" sldId="305"/>
            <ac:spMk id="83" creationId="{FCBBE981-BBCC-3699-5556-4A2CF5FF1418}"/>
          </ac:spMkLst>
        </pc:spChg>
        <pc:spChg chg="mod">
          <ac:chgData name="Riccardo Berta" userId="c8694f89-bba4-4576-b0a8-456619ca5a8c" providerId="ADAL" clId="{FDDBFC5A-5EA9-5330-BEB8-433D7E3B4C4E}" dt="2026-02-23T16:48:36.466" v="4163" actId="20577"/>
          <ac:spMkLst>
            <pc:docMk/>
            <pc:sldMk cId="898937522" sldId="305"/>
            <ac:spMk id="84" creationId="{1687644A-BFAD-FF03-A209-4AB10FAC5DC8}"/>
          </ac:spMkLst>
        </pc:spChg>
        <pc:picChg chg="add del mod">
          <ac:chgData name="Riccardo Berta" userId="c8694f89-bba4-4576-b0a8-456619ca5a8c" providerId="ADAL" clId="{FDDBFC5A-5EA9-5330-BEB8-433D7E3B4C4E}" dt="2026-02-23T16:43:09.954" v="4070" actId="478"/>
          <ac:picMkLst>
            <pc:docMk/>
            <pc:sldMk cId="898937522" sldId="305"/>
            <ac:picMk id="2" creationId="{6F0CBA19-DDB0-A96B-76E9-F3E18F884956}"/>
          </ac:picMkLst>
        </pc:picChg>
        <pc:picChg chg="add mod">
          <ac:chgData name="Riccardo Berta" userId="c8694f89-bba4-4576-b0a8-456619ca5a8c" providerId="ADAL" clId="{FDDBFC5A-5EA9-5330-BEB8-433D7E3B4C4E}" dt="2026-02-23T16:48:39.973" v="4164" actId="1076"/>
          <ac:picMkLst>
            <pc:docMk/>
            <pc:sldMk cId="898937522" sldId="305"/>
            <ac:picMk id="4" creationId="{7DD65C6E-12E4-E435-47CB-F716021F4500}"/>
          </ac:picMkLst>
        </pc:picChg>
        <pc:picChg chg="add del">
          <ac:chgData name="Riccardo Berta" userId="c8694f89-bba4-4576-b0a8-456619ca5a8c" providerId="ADAL" clId="{FDDBFC5A-5EA9-5330-BEB8-433D7E3B4C4E}" dt="2026-02-23T16:44:11.191" v="4072" actId="478"/>
          <ac:picMkLst>
            <pc:docMk/>
            <pc:sldMk cId="898937522" sldId="305"/>
            <ac:picMk id="5" creationId="{1A918E9A-826B-F36B-280F-76F9E7FAFED4}"/>
          </ac:picMkLst>
        </pc:picChg>
        <pc:picChg chg="add mod">
          <ac:chgData name="Riccardo Berta" userId="c8694f89-bba4-4576-b0a8-456619ca5a8c" providerId="ADAL" clId="{FDDBFC5A-5EA9-5330-BEB8-433D7E3B4C4E}" dt="2026-02-23T16:48:52.098" v="4169" actId="1076"/>
          <ac:picMkLst>
            <pc:docMk/>
            <pc:sldMk cId="898937522" sldId="305"/>
            <ac:picMk id="6" creationId="{4A08DE91-DA31-5706-4D37-6F8D6BEE33C3}"/>
          </ac:picMkLst>
        </pc:picChg>
      </pc:sldChg>
      <pc:sldChg chg="addSp delSp modSp add del mod">
        <pc:chgData name="Riccardo Berta" userId="c8694f89-bba4-4576-b0a8-456619ca5a8c" providerId="ADAL" clId="{FDDBFC5A-5EA9-5330-BEB8-433D7E3B4C4E}" dt="2026-02-23T20:57:53.947" v="4603" actId="2696"/>
        <pc:sldMkLst>
          <pc:docMk/>
          <pc:sldMk cId="2606473111" sldId="306"/>
        </pc:sldMkLst>
        <pc:spChg chg="add del mod">
          <ac:chgData name="Riccardo Berta" userId="c8694f89-bba4-4576-b0a8-456619ca5a8c" providerId="ADAL" clId="{FDDBFC5A-5EA9-5330-BEB8-433D7E3B4C4E}" dt="2026-02-23T20:57:49.292" v="4601"/>
          <ac:spMkLst>
            <pc:docMk/>
            <pc:sldMk cId="2606473111" sldId="306"/>
            <ac:spMk id="2" creationId="{13F66C5F-5222-DFD2-908D-81FCADC02E1A}"/>
          </ac:spMkLst>
        </pc:spChg>
        <pc:spChg chg="mod">
          <ac:chgData name="Riccardo Berta" userId="c8694f89-bba4-4576-b0a8-456619ca5a8c" providerId="ADAL" clId="{FDDBFC5A-5EA9-5330-BEB8-433D7E3B4C4E}" dt="2026-02-23T17:15:39.410" v="4275" actId="20577"/>
          <ac:spMkLst>
            <pc:docMk/>
            <pc:sldMk cId="2606473111" sldId="306"/>
            <ac:spMk id="83" creationId="{6A3D06AF-10D5-63F0-A2E5-BB2EC1204379}"/>
          </ac:spMkLst>
        </pc:spChg>
        <pc:spChg chg="mod">
          <ac:chgData name="Riccardo Berta" userId="c8694f89-bba4-4576-b0a8-456619ca5a8c" providerId="ADAL" clId="{FDDBFC5A-5EA9-5330-BEB8-433D7E3B4C4E}" dt="2026-02-23T17:21:03.850" v="4433" actId="20577"/>
          <ac:spMkLst>
            <pc:docMk/>
            <pc:sldMk cId="2606473111" sldId="306"/>
            <ac:spMk id="84" creationId="{6B8FE897-9E2A-0854-9AA5-0DA4224522C5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3T20:59:54.563" v="4682" actId="14100"/>
        <pc:sldMkLst>
          <pc:docMk/>
          <pc:sldMk cId="20469270" sldId="307"/>
        </pc:sldMkLst>
        <pc:spChg chg="mod">
          <ac:chgData name="Riccardo Berta" userId="c8694f89-bba4-4576-b0a8-456619ca5a8c" providerId="ADAL" clId="{FDDBFC5A-5EA9-5330-BEB8-433D7E3B4C4E}" dt="2026-02-23T20:57:56.534" v="4605" actId="20577"/>
          <ac:spMkLst>
            <pc:docMk/>
            <pc:sldMk cId="20469270" sldId="307"/>
            <ac:spMk id="83" creationId="{61BC2A34-3B0E-A8C4-8739-D7BECB9FF955}"/>
          </ac:spMkLst>
        </pc:spChg>
        <pc:spChg chg="mod">
          <ac:chgData name="Riccardo Berta" userId="c8694f89-bba4-4576-b0a8-456619ca5a8c" providerId="ADAL" clId="{FDDBFC5A-5EA9-5330-BEB8-433D7E3B4C4E}" dt="2026-02-23T20:59:29.219" v="4676" actId="20577"/>
          <ac:spMkLst>
            <pc:docMk/>
            <pc:sldMk cId="20469270" sldId="307"/>
            <ac:spMk id="84" creationId="{28086E0F-4EE2-10CB-C4B9-6EB7786E8519}"/>
          </ac:spMkLst>
        </pc:spChg>
        <pc:picChg chg="add mod">
          <ac:chgData name="Riccardo Berta" userId="c8694f89-bba4-4576-b0a8-456619ca5a8c" providerId="ADAL" clId="{FDDBFC5A-5EA9-5330-BEB8-433D7E3B4C4E}" dt="2026-02-23T20:59:54.563" v="4682" actId="14100"/>
          <ac:picMkLst>
            <pc:docMk/>
            <pc:sldMk cId="20469270" sldId="307"/>
            <ac:picMk id="2" creationId="{0A90DEBC-FEA1-9266-C1F3-5443ED8FC6D7}"/>
          </ac:picMkLst>
        </pc:picChg>
        <pc:picChg chg="del">
          <ac:chgData name="Riccardo Berta" userId="c8694f89-bba4-4576-b0a8-456619ca5a8c" providerId="ADAL" clId="{FDDBFC5A-5EA9-5330-BEB8-433D7E3B4C4E}" dt="2026-02-23T20:57:57.611" v="4606" actId="478"/>
          <ac:picMkLst>
            <pc:docMk/>
            <pc:sldMk cId="20469270" sldId="307"/>
            <ac:picMk id="3" creationId="{DC7595BC-8BA0-B223-FF61-56226C8C5CE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36:47.743" v="5781" actId="20577"/>
        <pc:sldMkLst>
          <pc:docMk/>
          <pc:sldMk cId="3334105458" sldId="308"/>
        </pc:sldMkLst>
        <pc:spChg chg="mod">
          <ac:chgData name="Riccardo Berta" userId="c8694f89-bba4-4576-b0a8-456619ca5a8c" providerId="ADAL" clId="{FDDBFC5A-5EA9-5330-BEB8-433D7E3B4C4E}" dt="2026-02-23T22:15:05.390" v="5374" actId="20577"/>
          <ac:spMkLst>
            <pc:docMk/>
            <pc:sldMk cId="3334105458" sldId="308"/>
            <ac:spMk id="83" creationId="{93963498-9A20-41DC-5AEE-5329CBA72450}"/>
          </ac:spMkLst>
        </pc:spChg>
        <pc:spChg chg="mod">
          <ac:chgData name="Riccardo Berta" userId="c8694f89-bba4-4576-b0a8-456619ca5a8c" providerId="ADAL" clId="{FDDBFC5A-5EA9-5330-BEB8-433D7E3B4C4E}" dt="2026-02-23T22:36:47.743" v="5781" actId="20577"/>
          <ac:spMkLst>
            <pc:docMk/>
            <pc:sldMk cId="3334105458" sldId="308"/>
            <ac:spMk id="84" creationId="{FDE0BBFC-A148-EE5D-769F-C30B345E6341}"/>
          </ac:spMkLst>
        </pc:spChg>
        <pc:picChg chg="del">
          <ac:chgData name="Riccardo Berta" userId="c8694f89-bba4-4576-b0a8-456619ca5a8c" providerId="ADAL" clId="{FDDBFC5A-5EA9-5330-BEB8-433D7E3B4C4E}" dt="2026-02-23T22:13:53.319" v="5353" actId="478"/>
          <ac:picMkLst>
            <pc:docMk/>
            <pc:sldMk cId="3334105458" sldId="308"/>
            <ac:picMk id="3" creationId="{172BF532-048B-23F4-6206-EDA2E45D4C01}"/>
          </ac:picMkLst>
        </pc:picChg>
        <pc:picChg chg="add mod">
          <ac:chgData name="Riccardo Berta" userId="c8694f89-bba4-4576-b0a8-456619ca5a8c" providerId="ADAL" clId="{FDDBFC5A-5EA9-5330-BEB8-433D7E3B4C4E}" dt="2026-02-23T22:26:49.385" v="5518" actId="1076"/>
          <ac:picMkLst>
            <pc:docMk/>
            <pc:sldMk cId="3334105458" sldId="308"/>
            <ac:picMk id="4" creationId="{D55573E5-B9F3-72E3-8B86-8DCE7CEC9E62}"/>
          </ac:picMkLst>
        </pc:picChg>
        <pc:picChg chg="add del">
          <ac:chgData name="Riccardo Berta" userId="c8694f89-bba4-4576-b0a8-456619ca5a8c" providerId="ADAL" clId="{FDDBFC5A-5EA9-5330-BEB8-433D7E3B4C4E}" dt="2026-02-23T22:21:18.351" v="5468" actId="478"/>
          <ac:picMkLst>
            <pc:docMk/>
            <pc:sldMk cId="3334105458" sldId="308"/>
            <ac:picMk id="5" creationId="{119711E2-E062-FF4E-9003-5E89641435DF}"/>
          </ac:picMkLst>
        </pc:picChg>
        <pc:picChg chg="add del">
          <ac:chgData name="Riccardo Berta" userId="c8694f89-bba4-4576-b0a8-456619ca5a8c" providerId="ADAL" clId="{FDDBFC5A-5EA9-5330-BEB8-433D7E3B4C4E}" dt="2026-02-23T22:21:16.660" v="5467" actId="478"/>
          <ac:picMkLst>
            <pc:docMk/>
            <pc:sldMk cId="3334105458" sldId="308"/>
            <ac:picMk id="6" creationId="{92BD50A9-95C1-5BAB-8B64-40F877081080}"/>
          </ac:picMkLst>
        </pc:picChg>
        <pc:picChg chg="add mod">
          <ac:chgData name="Riccardo Berta" userId="c8694f89-bba4-4576-b0a8-456619ca5a8c" providerId="ADAL" clId="{FDDBFC5A-5EA9-5330-BEB8-433D7E3B4C4E}" dt="2026-02-23T22:26:58.039" v="5532" actId="1076"/>
          <ac:picMkLst>
            <pc:docMk/>
            <pc:sldMk cId="3334105458" sldId="308"/>
            <ac:picMk id="7" creationId="{465932FD-E4F9-63A8-1EE2-11D17D93673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33:18.102" v="5730" actId="1076"/>
        <pc:sldMkLst>
          <pc:docMk/>
          <pc:sldMk cId="3628375433" sldId="309"/>
        </pc:sldMkLst>
        <pc:spChg chg="mod">
          <ac:chgData name="Riccardo Berta" userId="c8694f89-bba4-4576-b0a8-456619ca5a8c" providerId="ADAL" clId="{FDDBFC5A-5EA9-5330-BEB8-433D7E3B4C4E}" dt="2026-02-23T22:27:09.920" v="5545" actId="20577"/>
          <ac:spMkLst>
            <pc:docMk/>
            <pc:sldMk cId="3628375433" sldId="309"/>
            <ac:spMk id="83" creationId="{BD6D4817-338A-EDBA-0788-D5F64B695A3C}"/>
          </ac:spMkLst>
        </pc:spChg>
        <pc:spChg chg="mod">
          <ac:chgData name="Riccardo Berta" userId="c8694f89-bba4-4576-b0a8-456619ca5a8c" providerId="ADAL" clId="{FDDBFC5A-5EA9-5330-BEB8-433D7E3B4C4E}" dt="2026-02-23T22:33:15.332" v="5729" actId="113"/>
          <ac:spMkLst>
            <pc:docMk/>
            <pc:sldMk cId="3628375433" sldId="309"/>
            <ac:spMk id="84" creationId="{F6750D6D-A29E-3F73-DF1E-E4581031D7AD}"/>
          </ac:spMkLst>
        </pc:spChg>
        <pc:picChg chg="add mod">
          <ac:chgData name="Riccardo Berta" userId="c8694f89-bba4-4576-b0a8-456619ca5a8c" providerId="ADAL" clId="{FDDBFC5A-5EA9-5330-BEB8-433D7E3B4C4E}" dt="2026-02-23T22:32:12.010" v="5662" actId="1076"/>
          <ac:picMkLst>
            <pc:docMk/>
            <pc:sldMk cId="3628375433" sldId="309"/>
            <ac:picMk id="2" creationId="{787A7B50-8DB3-4853-BEB3-68C827FC2857}"/>
          </ac:picMkLst>
        </pc:picChg>
        <pc:picChg chg="add mod">
          <ac:chgData name="Riccardo Berta" userId="c8694f89-bba4-4576-b0a8-456619ca5a8c" providerId="ADAL" clId="{FDDBFC5A-5EA9-5330-BEB8-433D7E3B4C4E}" dt="2026-02-23T22:33:18.102" v="5730" actId="1076"/>
          <ac:picMkLst>
            <pc:docMk/>
            <pc:sldMk cId="3628375433" sldId="309"/>
            <ac:picMk id="4" creationId="{76D19714-9797-9307-9BDB-D7C8FDD32FB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39:38.053" v="5805" actId="14100"/>
        <pc:sldMkLst>
          <pc:docMk/>
          <pc:sldMk cId="3231953727" sldId="310"/>
        </pc:sldMkLst>
        <pc:spChg chg="mod">
          <ac:chgData name="Riccardo Berta" userId="c8694f89-bba4-4576-b0a8-456619ca5a8c" providerId="ADAL" clId="{FDDBFC5A-5EA9-5330-BEB8-433D7E3B4C4E}" dt="2026-02-23T22:33:46.755" v="5751" actId="20577"/>
          <ac:spMkLst>
            <pc:docMk/>
            <pc:sldMk cId="3231953727" sldId="310"/>
            <ac:spMk id="83" creationId="{4F0E6926-1260-08BB-E683-27F86A832007}"/>
          </ac:spMkLst>
        </pc:spChg>
        <pc:spChg chg="mod">
          <ac:chgData name="Riccardo Berta" userId="c8694f89-bba4-4576-b0a8-456619ca5a8c" providerId="ADAL" clId="{FDDBFC5A-5EA9-5330-BEB8-433D7E3B4C4E}" dt="2026-02-23T22:39:00.587" v="5799" actId="20577"/>
          <ac:spMkLst>
            <pc:docMk/>
            <pc:sldMk cId="3231953727" sldId="310"/>
            <ac:spMk id="84" creationId="{E898A2BE-941C-FC13-2958-3F3212410109}"/>
          </ac:spMkLst>
        </pc:spChg>
        <pc:picChg chg="add mod">
          <ac:chgData name="Riccardo Berta" userId="c8694f89-bba4-4576-b0a8-456619ca5a8c" providerId="ADAL" clId="{FDDBFC5A-5EA9-5330-BEB8-433D7E3B4C4E}" dt="2026-02-23T22:38:50.951" v="5790" actId="1076"/>
          <ac:picMkLst>
            <pc:docMk/>
            <pc:sldMk cId="3231953727" sldId="310"/>
            <ac:picMk id="2" creationId="{6623103D-F83F-196D-6331-0032D14B1F0A}"/>
          </ac:picMkLst>
        </pc:picChg>
        <pc:picChg chg="add mod">
          <ac:chgData name="Riccardo Berta" userId="c8694f89-bba4-4576-b0a8-456619ca5a8c" providerId="ADAL" clId="{FDDBFC5A-5EA9-5330-BEB8-433D7E3B4C4E}" dt="2026-02-23T22:39:38.053" v="5805" actId="14100"/>
          <ac:picMkLst>
            <pc:docMk/>
            <pc:sldMk cId="3231953727" sldId="310"/>
            <ac:picMk id="4" creationId="{3F9DCC38-21CC-D7E5-F15A-81C3E74079D8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55:17.725" v="5997" actId="20577"/>
        <pc:sldMkLst>
          <pc:docMk/>
          <pc:sldMk cId="798040432" sldId="311"/>
        </pc:sldMkLst>
        <pc:spChg chg="mod">
          <ac:chgData name="Riccardo Berta" userId="c8694f89-bba4-4576-b0a8-456619ca5a8c" providerId="ADAL" clId="{FDDBFC5A-5EA9-5330-BEB8-433D7E3B4C4E}" dt="2026-02-23T22:55:17.725" v="5997" actId="20577"/>
          <ac:spMkLst>
            <pc:docMk/>
            <pc:sldMk cId="798040432" sldId="311"/>
            <ac:spMk id="83" creationId="{285784B8-49C4-A86F-4D46-A194C21B34ED}"/>
          </ac:spMkLst>
        </pc:spChg>
        <pc:spChg chg="mod">
          <ac:chgData name="Riccardo Berta" userId="c8694f89-bba4-4576-b0a8-456619ca5a8c" providerId="ADAL" clId="{FDDBFC5A-5EA9-5330-BEB8-433D7E3B4C4E}" dt="2026-02-23T22:54:46.711" v="5993" actId="20577"/>
          <ac:spMkLst>
            <pc:docMk/>
            <pc:sldMk cId="798040432" sldId="311"/>
            <ac:spMk id="84" creationId="{D5DAF3A2-DEE7-D9E1-57A2-37C3B32352DF}"/>
          </ac:spMkLst>
        </pc:spChg>
        <pc:picChg chg="add mod">
          <ac:chgData name="Riccardo Berta" userId="c8694f89-bba4-4576-b0a8-456619ca5a8c" providerId="ADAL" clId="{FDDBFC5A-5EA9-5330-BEB8-433D7E3B4C4E}" dt="2026-02-23T22:53:40.737" v="5950" actId="1076"/>
          <ac:picMkLst>
            <pc:docMk/>
            <pc:sldMk cId="798040432" sldId="311"/>
            <ac:picMk id="2" creationId="{B6C04CB0-8D3D-F8A1-745E-C614FF40FE7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3:06:09.875" v="6071" actId="1076"/>
        <pc:sldMkLst>
          <pc:docMk/>
          <pc:sldMk cId="3613418849" sldId="312"/>
        </pc:sldMkLst>
        <pc:spChg chg="mod">
          <ac:chgData name="Riccardo Berta" userId="c8694f89-bba4-4576-b0a8-456619ca5a8c" providerId="ADAL" clId="{FDDBFC5A-5EA9-5330-BEB8-433D7E3B4C4E}" dt="2026-02-23T22:55:21.877" v="6002" actId="20577"/>
          <ac:spMkLst>
            <pc:docMk/>
            <pc:sldMk cId="3613418849" sldId="312"/>
            <ac:spMk id="83" creationId="{0C6B0EA6-BC4A-459C-DFDB-7C505F539923}"/>
          </ac:spMkLst>
        </pc:spChg>
        <pc:spChg chg="mod">
          <ac:chgData name="Riccardo Berta" userId="c8694f89-bba4-4576-b0a8-456619ca5a8c" providerId="ADAL" clId="{FDDBFC5A-5EA9-5330-BEB8-433D7E3B4C4E}" dt="2026-02-23T23:06:06.611" v="6070" actId="1035"/>
          <ac:spMkLst>
            <pc:docMk/>
            <pc:sldMk cId="3613418849" sldId="312"/>
            <ac:spMk id="84" creationId="{06850B7C-2544-20E8-415A-9BE7967A72CD}"/>
          </ac:spMkLst>
        </pc:spChg>
        <pc:picChg chg="add mod">
          <ac:chgData name="Riccardo Berta" userId="c8694f89-bba4-4576-b0a8-456619ca5a8c" providerId="ADAL" clId="{FDDBFC5A-5EA9-5330-BEB8-433D7E3B4C4E}" dt="2026-02-23T23:06:09.875" v="6071" actId="1076"/>
          <ac:picMkLst>
            <pc:docMk/>
            <pc:sldMk cId="3613418849" sldId="312"/>
            <ac:picMk id="2" creationId="{408BA426-8CDC-D866-E914-D49132AD2D65}"/>
          </ac:picMkLst>
        </pc:picChg>
        <pc:picChg chg="add mod">
          <ac:chgData name="Riccardo Berta" userId="c8694f89-bba4-4576-b0a8-456619ca5a8c" providerId="ADAL" clId="{FDDBFC5A-5EA9-5330-BEB8-433D7E3B4C4E}" dt="2026-02-23T23:06:06.611" v="6070" actId="1035"/>
          <ac:picMkLst>
            <pc:docMk/>
            <pc:sldMk cId="3613418849" sldId="312"/>
            <ac:picMk id="3" creationId="{C2027CAA-5860-3D95-97CF-FD82033D9A3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3:20:12.212" v="6491" actId="20577"/>
        <pc:sldMkLst>
          <pc:docMk/>
          <pc:sldMk cId="2263976937" sldId="313"/>
        </pc:sldMkLst>
        <pc:spChg chg="add del mod">
          <ac:chgData name="Riccardo Berta" userId="c8694f89-bba4-4576-b0a8-456619ca5a8c" providerId="ADAL" clId="{FDDBFC5A-5EA9-5330-BEB8-433D7E3B4C4E}" dt="2026-02-23T23:17:13.079" v="6437" actId="478"/>
          <ac:spMkLst>
            <pc:docMk/>
            <pc:sldMk cId="2263976937" sldId="313"/>
            <ac:spMk id="2" creationId="{2BB8D52D-DF5B-4239-9270-4C9FCD870ED1}"/>
          </ac:spMkLst>
        </pc:spChg>
        <pc:spChg chg="mod">
          <ac:chgData name="Riccardo Berta" userId="c8694f89-bba4-4576-b0a8-456619ca5a8c" providerId="ADAL" clId="{FDDBFC5A-5EA9-5330-BEB8-433D7E3B4C4E}" dt="2026-02-23T23:19:10.041" v="6472" actId="20577"/>
          <ac:spMkLst>
            <pc:docMk/>
            <pc:sldMk cId="2263976937" sldId="313"/>
            <ac:spMk id="83" creationId="{606798FD-0F96-3E6B-4745-6D4937E0B974}"/>
          </ac:spMkLst>
        </pc:spChg>
        <pc:spChg chg="mod">
          <ac:chgData name="Riccardo Berta" userId="c8694f89-bba4-4576-b0a8-456619ca5a8c" providerId="ADAL" clId="{FDDBFC5A-5EA9-5330-BEB8-433D7E3B4C4E}" dt="2026-02-23T23:20:12.212" v="6491" actId="20577"/>
          <ac:spMkLst>
            <pc:docMk/>
            <pc:sldMk cId="2263976937" sldId="313"/>
            <ac:spMk id="84" creationId="{E3F3F748-D9DC-EEC1-FE68-797A8CCAF94F}"/>
          </ac:spMkLst>
        </pc:spChg>
        <pc:picChg chg="add mod">
          <ac:chgData name="Riccardo Berta" userId="c8694f89-bba4-4576-b0a8-456619ca5a8c" providerId="ADAL" clId="{FDDBFC5A-5EA9-5330-BEB8-433D7E3B4C4E}" dt="2026-02-23T23:19:35.898" v="6483" actId="1076"/>
          <ac:picMkLst>
            <pc:docMk/>
            <pc:sldMk cId="2263976937" sldId="313"/>
            <ac:picMk id="4" creationId="{47ACB17F-DDFF-32C2-60A6-01D0EE0DAED6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6:52:07.443" v="6981" actId="20577"/>
        <pc:sldMkLst>
          <pc:docMk/>
          <pc:sldMk cId="42491266" sldId="314"/>
        </pc:sldMkLst>
        <pc:spChg chg="mod">
          <ac:chgData name="Riccardo Berta" userId="c8694f89-bba4-4576-b0a8-456619ca5a8c" providerId="ADAL" clId="{FDDBFC5A-5EA9-5330-BEB8-433D7E3B4C4E}" dt="2026-02-24T06:52:07.443" v="6981" actId="20577"/>
          <ac:spMkLst>
            <pc:docMk/>
            <pc:sldMk cId="42491266" sldId="314"/>
            <ac:spMk id="83" creationId="{64480B03-4CA3-CEA7-B045-8BB17528D3E8}"/>
          </ac:spMkLst>
        </pc:spChg>
        <pc:spChg chg="mod">
          <ac:chgData name="Riccardo Berta" userId="c8694f89-bba4-4576-b0a8-456619ca5a8c" providerId="ADAL" clId="{FDDBFC5A-5EA9-5330-BEB8-433D7E3B4C4E}" dt="2026-02-24T06:51:54.358" v="6975" actId="14100"/>
          <ac:spMkLst>
            <pc:docMk/>
            <pc:sldMk cId="42491266" sldId="314"/>
            <ac:spMk id="84" creationId="{E6759101-74EF-B1EB-0678-44CAB461BBE0}"/>
          </ac:spMkLst>
        </pc:spChg>
        <pc:picChg chg="add mod">
          <ac:chgData name="Riccardo Berta" userId="c8694f89-bba4-4576-b0a8-456619ca5a8c" providerId="ADAL" clId="{FDDBFC5A-5EA9-5330-BEB8-433D7E3B4C4E}" dt="2026-02-24T06:50:12.037" v="6950" actId="1076"/>
          <ac:picMkLst>
            <pc:docMk/>
            <pc:sldMk cId="42491266" sldId="314"/>
            <ac:picMk id="3" creationId="{C81A9056-2DE4-5524-18EA-EF809CBC0A5B}"/>
          </ac:picMkLst>
        </pc:picChg>
        <pc:picChg chg="add mod">
          <ac:chgData name="Riccardo Berta" userId="c8694f89-bba4-4576-b0a8-456619ca5a8c" providerId="ADAL" clId="{FDDBFC5A-5EA9-5330-BEB8-433D7E3B4C4E}" dt="2026-02-24T06:52:04.881" v="6977" actId="1076"/>
          <ac:picMkLst>
            <pc:docMk/>
            <pc:sldMk cId="42491266" sldId="314"/>
            <ac:picMk id="4" creationId="{A762C6A1-51EE-61BF-70AC-769160A5702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7:04:57.387" v="7109" actId="1076"/>
        <pc:sldMkLst>
          <pc:docMk/>
          <pc:sldMk cId="1648115966" sldId="315"/>
        </pc:sldMkLst>
        <pc:spChg chg="mod">
          <ac:chgData name="Riccardo Berta" userId="c8694f89-bba4-4576-b0a8-456619ca5a8c" providerId="ADAL" clId="{FDDBFC5A-5EA9-5330-BEB8-433D7E3B4C4E}" dt="2026-02-24T07:02:47.295" v="7088" actId="20577"/>
          <ac:spMkLst>
            <pc:docMk/>
            <pc:sldMk cId="1648115966" sldId="315"/>
            <ac:spMk id="83" creationId="{B984F4EA-6742-7C34-8CDD-BA80901B6437}"/>
          </ac:spMkLst>
        </pc:spChg>
        <pc:spChg chg="mod">
          <ac:chgData name="Riccardo Berta" userId="c8694f89-bba4-4576-b0a8-456619ca5a8c" providerId="ADAL" clId="{FDDBFC5A-5EA9-5330-BEB8-433D7E3B4C4E}" dt="2026-02-24T07:04:54.529" v="7108" actId="20577"/>
          <ac:spMkLst>
            <pc:docMk/>
            <pc:sldMk cId="1648115966" sldId="315"/>
            <ac:spMk id="84" creationId="{876DC0C7-6EAD-06F0-D814-7D8B7F9EF383}"/>
          </ac:spMkLst>
        </pc:spChg>
        <pc:picChg chg="add mod">
          <ac:chgData name="Riccardo Berta" userId="c8694f89-bba4-4576-b0a8-456619ca5a8c" providerId="ADAL" clId="{FDDBFC5A-5EA9-5330-BEB8-433D7E3B4C4E}" dt="2026-02-24T07:04:57.387" v="7109" actId="1076"/>
          <ac:picMkLst>
            <pc:docMk/>
            <pc:sldMk cId="1648115966" sldId="315"/>
            <ac:picMk id="2" creationId="{3B64C7B8-A061-EBE2-EBBA-3CAA76FF161C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7:16:14.405" v="7249" actId="1076"/>
        <pc:sldMkLst>
          <pc:docMk/>
          <pc:sldMk cId="3093647284" sldId="316"/>
        </pc:sldMkLst>
        <pc:spChg chg="mod">
          <ac:chgData name="Riccardo Berta" userId="c8694f89-bba4-4576-b0a8-456619ca5a8c" providerId="ADAL" clId="{FDDBFC5A-5EA9-5330-BEB8-433D7E3B4C4E}" dt="2026-02-24T07:14:35.368" v="7211" actId="20577"/>
          <ac:spMkLst>
            <pc:docMk/>
            <pc:sldMk cId="3093647284" sldId="316"/>
            <ac:spMk id="83" creationId="{704C5EFD-D7BC-5505-9D1F-74A58E7DA137}"/>
          </ac:spMkLst>
        </pc:spChg>
        <pc:spChg chg="mod">
          <ac:chgData name="Riccardo Berta" userId="c8694f89-bba4-4576-b0a8-456619ca5a8c" providerId="ADAL" clId="{FDDBFC5A-5EA9-5330-BEB8-433D7E3B4C4E}" dt="2026-02-24T07:15:13.924" v="7228" actId="20577"/>
          <ac:spMkLst>
            <pc:docMk/>
            <pc:sldMk cId="3093647284" sldId="316"/>
            <ac:spMk id="84" creationId="{1BEDCC77-71B8-DF5E-0C39-89A115E9C3AB}"/>
          </ac:spMkLst>
        </pc:spChg>
        <pc:picChg chg="add mod">
          <ac:chgData name="Riccardo Berta" userId="c8694f89-bba4-4576-b0a8-456619ca5a8c" providerId="ADAL" clId="{FDDBFC5A-5EA9-5330-BEB8-433D7E3B4C4E}" dt="2026-02-24T07:16:14.405" v="7249" actId="1076"/>
          <ac:picMkLst>
            <pc:docMk/>
            <pc:sldMk cId="3093647284" sldId="316"/>
            <ac:picMk id="2" creationId="{F957A5FB-0563-10D6-5EB5-F74AA75189A0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15:06.298" v="7521" actId="20577"/>
        <pc:sldMkLst>
          <pc:docMk/>
          <pc:sldMk cId="1367617740" sldId="317"/>
        </pc:sldMkLst>
        <pc:spChg chg="mod">
          <ac:chgData name="Riccardo Berta" userId="c8694f89-bba4-4576-b0a8-456619ca5a8c" providerId="ADAL" clId="{FDDBFC5A-5EA9-5330-BEB8-433D7E3B4C4E}" dt="2026-02-24T08:15:06.298" v="7521" actId="20577"/>
          <ac:spMkLst>
            <pc:docMk/>
            <pc:sldMk cId="1367617740" sldId="317"/>
            <ac:spMk id="83" creationId="{24667360-375E-F3DA-F890-BDAE360B1F27}"/>
          </ac:spMkLst>
        </pc:spChg>
        <pc:spChg chg="mod">
          <ac:chgData name="Riccardo Berta" userId="c8694f89-bba4-4576-b0a8-456619ca5a8c" providerId="ADAL" clId="{FDDBFC5A-5EA9-5330-BEB8-433D7E3B4C4E}" dt="2026-02-24T08:10:54.440" v="7419" actId="313"/>
          <ac:spMkLst>
            <pc:docMk/>
            <pc:sldMk cId="1367617740" sldId="317"/>
            <ac:spMk id="84" creationId="{BABCDE20-F340-2536-BECB-9003B79AE0EE}"/>
          </ac:spMkLst>
        </pc:spChg>
        <pc:picChg chg="add mod">
          <ac:chgData name="Riccardo Berta" userId="c8694f89-bba4-4576-b0a8-456619ca5a8c" providerId="ADAL" clId="{FDDBFC5A-5EA9-5330-BEB8-433D7E3B4C4E}" dt="2026-02-24T08:10:24.014" v="7405" actId="1076"/>
          <ac:picMkLst>
            <pc:docMk/>
            <pc:sldMk cId="1367617740" sldId="317"/>
            <ac:picMk id="2" creationId="{3D0E5DC2-6A35-E8F7-A000-5B9E9231C80F}"/>
          </ac:picMkLst>
        </pc:picChg>
        <pc:picChg chg="add mod">
          <ac:chgData name="Riccardo Berta" userId="c8694f89-bba4-4576-b0a8-456619ca5a8c" providerId="ADAL" clId="{FDDBFC5A-5EA9-5330-BEB8-433D7E3B4C4E}" dt="2026-02-24T08:11:47.354" v="7428" actId="14100"/>
          <ac:picMkLst>
            <pc:docMk/>
            <pc:sldMk cId="1367617740" sldId="317"/>
            <ac:picMk id="4" creationId="{F46984B6-55F9-9A10-A883-0897083FF832}"/>
          </ac:picMkLst>
        </pc:picChg>
        <pc:picChg chg="add mod">
          <ac:chgData name="Riccardo Berta" userId="c8694f89-bba4-4576-b0a8-456619ca5a8c" providerId="ADAL" clId="{FDDBFC5A-5EA9-5330-BEB8-433D7E3B4C4E}" dt="2026-02-24T08:12:09.379" v="7434" actId="1076"/>
          <ac:picMkLst>
            <pc:docMk/>
            <pc:sldMk cId="1367617740" sldId="317"/>
            <ac:picMk id="6" creationId="{ABD6E81E-3AE9-3CDD-8E45-7986496DACB3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19:04.603" v="7589" actId="14100"/>
        <pc:sldMkLst>
          <pc:docMk/>
          <pc:sldMk cId="1416783490" sldId="318"/>
        </pc:sldMkLst>
        <pc:spChg chg="mod">
          <ac:chgData name="Riccardo Berta" userId="c8694f89-bba4-4576-b0a8-456619ca5a8c" providerId="ADAL" clId="{FDDBFC5A-5EA9-5330-BEB8-433D7E3B4C4E}" dt="2026-02-24T08:15:16.969" v="7524" actId="20577"/>
          <ac:spMkLst>
            <pc:docMk/>
            <pc:sldMk cId="1416783490" sldId="318"/>
            <ac:spMk id="83" creationId="{95B814C3-DC15-A2DA-641E-21697B9F49D0}"/>
          </ac:spMkLst>
        </pc:spChg>
        <pc:spChg chg="mod">
          <ac:chgData name="Riccardo Berta" userId="c8694f89-bba4-4576-b0a8-456619ca5a8c" providerId="ADAL" clId="{FDDBFC5A-5EA9-5330-BEB8-433D7E3B4C4E}" dt="2026-02-24T08:17:30.501" v="7564" actId="20577"/>
          <ac:spMkLst>
            <pc:docMk/>
            <pc:sldMk cId="1416783490" sldId="318"/>
            <ac:spMk id="84" creationId="{00AB6BB2-6A5F-C919-ACBA-A3F3186986DE}"/>
          </ac:spMkLst>
        </pc:spChg>
        <pc:picChg chg="add mod">
          <ac:chgData name="Riccardo Berta" userId="c8694f89-bba4-4576-b0a8-456619ca5a8c" providerId="ADAL" clId="{FDDBFC5A-5EA9-5330-BEB8-433D7E3B4C4E}" dt="2026-02-24T08:18:55.576" v="7588" actId="1076"/>
          <ac:picMkLst>
            <pc:docMk/>
            <pc:sldMk cId="1416783490" sldId="318"/>
            <ac:picMk id="3" creationId="{880FBEFD-30E9-56C8-151A-436E028EE63D}"/>
          </ac:picMkLst>
        </pc:picChg>
        <pc:picChg chg="add mod modCrop">
          <ac:chgData name="Riccardo Berta" userId="c8694f89-bba4-4576-b0a8-456619ca5a8c" providerId="ADAL" clId="{FDDBFC5A-5EA9-5330-BEB8-433D7E3B4C4E}" dt="2026-02-24T08:18:12.734" v="7578" actId="1076"/>
          <ac:picMkLst>
            <pc:docMk/>
            <pc:sldMk cId="1416783490" sldId="318"/>
            <ac:picMk id="5" creationId="{6C92B52D-BFC8-C483-C5FE-BE4BE52AEE3A}"/>
          </ac:picMkLst>
        </pc:picChg>
        <pc:picChg chg="add mod">
          <ac:chgData name="Riccardo Berta" userId="c8694f89-bba4-4576-b0a8-456619ca5a8c" providerId="ADAL" clId="{FDDBFC5A-5EA9-5330-BEB8-433D7E3B4C4E}" dt="2026-02-24T08:18:18.042" v="7580" actId="14100"/>
          <ac:picMkLst>
            <pc:docMk/>
            <pc:sldMk cId="1416783490" sldId="318"/>
            <ac:picMk id="7" creationId="{B4AFEFBD-FA9A-C1EE-7E69-BE03B99DAAF4}"/>
          </ac:picMkLst>
        </pc:picChg>
        <pc:picChg chg="add mod">
          <ac:chgData name="Riccardo Berta" userId="c8694f89-bba4-4576-b0a8-456619ca5a8c" providerId="ADAL" clId="{FDDBFC5A-5EA9-5330-BEB8-433D7E3B4C4E}" dt="2026-02-24T08:19:04.603" v="7589" actId="14100"/>
          <ac:picMkLst>
            <pc:docMk/>
            <pc:sldMk cId="1416783490" sldId="318"/>
            <ac:picMk id="8" creationId="{0F558DA5-BE94-C60C-420C-1C953A6D2548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4T06:57:29.098" v="7021" actId="1076"/>
        <pc:sldMkLst>
          <pc:docMk/>
          <pc:sldMk cId="2734785775" sldId="319"/>
        </pc:sldMkLst>
        <pc:spChg chg="mod">
          <ac:chgData name="Riccardo Berta" userId="c8694f89-bba4-4576-b0a8-456619ca5a8c" providerId="ADAL" clId="{FDDBFC5A-5EA9-5330-BEB8-433D7E3B4C4E}" dt="2026-02-24T06:52:21.667" v="6985" actId="20577"/>
          <ac:spMkLst>
            <pc:docMk/>
            <pc:sldMk cId="2734785775" sldId="319"/>
            <ac:spMk id="83" creationId="{24BD32FC-E24C-1351-A55B-437ADA505B10}"/>
          </ac:spMkLst>
        </pc:spChg>
        <pc:spChg chg="mod">
          <ac:chgData name="Riccardo Berta" userId="c8694f89-bba4-4576-b0a8-456619ca5a8c" providerId="ADAL" clId="{FDDBFC5A-5EA9-5330-BEB8-433D7E3B4C4E}" dt="2026-02-24T06:57:22.457" v="7018" actId="20577"/>
          <ac:spMkLst>
            <pc:docMk/>
            <pc:sldMk cId="2734785775" sldId="319"/>
            <ac:spMk id="84" creationId="{22B04691-0BFE-AD9B-EEAC-9347E87E5B81}"/>
          </ac:spMkLst>
        </pc:spChg>
        <pc:picChg chg="add mod">
          <ac:chgData name="Riccardo Berta" userId="c8694f89-bba4-4576-b0a8-456619ca5a8c" providerId="ADAL" clId="{FDDBFC5A-5EA9-5330-BEB8-433D7E3B4C4E}" dt="2026-02-24T06:57:29.098" v="7021" actId="1076"/>
          <ac:picMkLst>
            <pc:docMk/>
            <pc:sldMk cId="2734785775" sldId="319"/>
            <ac:picMk id="2" creationId="{D1642DF7-DFF8-A257-84A3-3D9655736499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4T07:07:57.244" v="7153" actId="1076"/>
        <pc:sldMkLst>
          <pc:docMk/>
          <pc:sldMk cId="3253647501" sldId="320"/>
        </pc:sldMkLst>
        <pc:spChg chg="mod">
          <ac:chgData name="Riccardo Berta" userId="c8694f89-bba4-4576-b0a8-456619ca5a8c" providerId="ADAL" clId="{FDDBFC5A-5EA9-5330-BEB8-433D7E3B4C4E}" dt="2026-02-24T07:02:54.304" v="7091" actId="20577"/>
          <ac:spMkLst>
            <pc:docMk/>
            <pc:sldMk cId="3253647501" sldId="320"/>
            <ac:spMk id="83" creationId="{685B9622-2351-2CB9-107C-8BE6F7F433C8}"/>
          </ac:spMkLst>
        </pc:spChg>
        <pc:spChg chg="mod">
          <ac:chgData name="Riccardo Berta" userId="c8694f89-bba4-4576-b0a8-456619ca5a8c" providerId="ADAL" clId="{FDDBFC5A-5EA9-5330-BEB8-433D7E3B4C4E}" dt="2026-02-24T07:07:33.568" v="7145" actId="20577"/>
          <ac:spMkLst>
            <pc:docMk/>
            <pc:sldMk cId="3253647501" sldId="320"/>
            <ac:spMk id="84" creationId="{4EA6E8B3-52B5-4D2F-611E-5B02AAB80176}"/>
          </ac:spMkLst>
        </pc:spChg>
        <pc:picChg chg="add mod">
          <ac:chgData name="Riccardo Berta" userId="c8694f89-bba4-4576-b0a8-456619ca5a8c" providerId="ADAL" clId="{FDDBFC5A-5EA9-5330-BEB8-433D7E3B4C4E}" dt="2026-02-24T07:05:09.957" v="7111" actId="1076"/>
          <ac:picMkLst>
            <pc:docMk/>
            <pc:sldMk cId="3253647501" sldId="320"/>
            <ac:picMk id="2" creationId="{854E06B5-F5A2-B665-7891-A3E9389D604D}"/>
          </ac:picMkLst>
        </pc:picChg>
        <pc:picChg chg="add mod">
          <ac:chgData name="Riccardo Berta" userId="c8694f89-bba4-4576-b0a8-456619ca5a8c" providerId="ADAL" clId="{FDDBFC5A-5EA9-5330-BEB8-433D7E3B4C4E}" dt="2026-02-24T07:07:31.847" v="7142" actId="14100"/>
          <ac:picMkLst>
            <pc:docMk/>
            <pc:sldMk cId="3253647501" sldId="320"/>
            <ac:picMk id="4" creationId="{EAE20D1A-2D85-EBD3-F275-29B3D8375EAA}"/>
          </ac:picMkLst>
        </pc:picChg>
        <pc:picChg chg="add mod">
          <ac:chgData name="Riccardo Berta" userId="c8694f89-bba4-4576-b0a8-456619ca5a8c" providerId="ADAL" clId="{FDDBFC5A-5EA9-5330-BEB8-433D7E3B4C4E}" dt="2026-02-24T07:07:57.244" v="7153" actId="1076"/>
          <ac:picMkLst>
            <pc:docMk/>
            <pc:sldMk cId="3253647501" sldId="320"/>
            <ac:picMk id="6" creationId="{D6DC5BC2-30B6-2A03-33AC-BF9F84AB23A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6:44:03.735" v="6833" actId="14100"/>
        <pc:sldMkLst>
          <pc:docMk/>
          <pc:sldMk cId="4162415357" sldId="321"/>
        </pc:sldMkLst>
        <pc:spChg chg="mod">
          <ac:chgData name="Riccardo Berta" userId="c8694f89-bba4-4576-b0a8-456619ca5a8c" providerId="ADAL" clId="{FDDBFC5A-5EA9-5330-BEB8-433D7E3B4C4E}" dt="2026-02-23T23:19:19.319" v="6475" actId="20577"/>
          <ac:spMkLst>
            <pc:docMk/>
            <pc:sldMk cId="4162415357" sldId="321"/>
            <ac:spMk id="83" creationId="{22F5468D-446F-8D0B-C574-3F5D46BE3B96}"/>
          </ac:spMkLst>
        </pc:spChg>
        <pc:spChg chg="mod">
          <ac:chgData name="Riccardo Berta" userId="c8694f89-bba4-4576-b0a8-456619ca5a8c" providerId="ADAL" clId="{FDDBFC5A-5EA9-5330-BEB8-433D7E3B4C4E}" dt="2026-02-24T06:44:03.735" v="6833" actId="14100"/>
          <ac:spMkLst>
            <pc:docMk/>
            <pc:sldMk cId="4162415357" sldId="321"/>
            <ac:spMk id="84" creationId="{B0618CEA-544B-5A76-D794-2FF41D9A1433}"/>
          </ac:spMkLst>
        </pc:spChg>
        <pc:picChg chg="add mod">
          <ac:chgData name="Riccardo Berta" userId="c8694f89-bba4-4576-b0a8-456619ca5a8c" providerId="ADAL" clId="{FDDBFC5A-5EA9-5330-BEB8-433D7E3B4C4E}" dt="2026-02-24T06:36:38.526" v="6743" actId="1076"/>
          <ac:picMkLst>
            <pc:docMk/>
            <pc:sldMk cId="4162415357" sldId="321"/>
            <ac:picMk id="3" creationId="{5BC3A398-0DBD-3FD7-EF27-D0AA4754E913}"/>
          </ac:picMkLst>
        </pc:picChg>
        <pc:picChg chg="del">
          <ac:chgData name="Riccardo Berta" userId="c8694f89-bba4-4576-b0a8-456619ca5a8c" providerId="ADAL" clId="{FDDBFC5A-5EA9-5330-BEB8-433D7E3B4C4E}" dt="2026-02-23T23:19:26.136" v="6479" actId="478"/>
          <ac:picMkLst>
            <pc:docMk/>
            <pc:sldMk cId="4162415357" sldId="321"/>
            <ac:picMk id="4" creationId="{4CC54CBE-FAD6-2163-4088-88A29DFA5ADA}"/>
          </ac:picMkLst>
        </pc:picChg>
        <pc:picChg chg="add del mod">
          <ac:chgData name="Riccardo Berta" userId="c8694f89-bba4-4576-b0a8-456619ca5a8c" providerId="ADAL" clId="{FDDBFC5A-5EA9-5330-BEB8-433D7E3B4C4E}" dt="2026-02-24T06:30:23.196" v="6635" actId="478"/>
          <ac:picMkLst>
            <pc:docMk/>
            <pc:sldMk cId="4162415357" sldId="321"/>
            <ac:picMk id="6" creationId="{C5B5A3BA-5D3A-FB2D-5735-F8BB627221B1}"/>
          </ac:picMkLst>
        </pc:picChg>
        <pc:picChg chg="add mod">
          <ac:chgData name="Riccardo Berta" userId="c8694f89-bba4-4576-b0a8-456619ca5a8c" providerId="ADAL" clId="{FDDBFC5A-5EA9-5330-BEB8-433D7E3B4C4E}" dt="2026-02-24T06:36:47.363" v="6746" actId="1076"/>
          <ac:picMkLst>
            <pc:docMk/>
            <pc:sldMk cId="4162415357" sldId="321"/>
            <ac:picMk id="8" creationId="{96BCC078-B5C2-E067-0DA2-1B122D583F74}"/>
          </ac:picMkLst>
        </pc:picChg>
        <pc:picChg chg="add mod">
          <ac:chgData name="Riccardo Berta" userId="c8694f89-bba4-4576-b0a8-456619ca5a8c" providerId="ADAL" clId="{FDDBFC5A-5EA9-5330-BEB8-433D7E3B4C4E}" dt="2026-02-24T06:36:57.393" v="6749" actId="1076"/>
          <ac:picMkLst>
            <pc:docMk/>
            <pc:sldMk cId="4162415357" sldId="321"/>
            <ac:picMk id="10" creationId="{3F2690D6-0744-4C72-541E-BE758AE06983}"/>
          </ac:picMkLst>
        </pc:picChg>
        <pc:picChg chg="add del mod">
          <ac:chgData name="Riccardo Berta" userId="c8694f89-bba4-4576-b0a8-456619ca5a8c" providerId="ADAL" clId="{FDDBFC5A-5EA9-5330-BEB8-433D7E3B4C4E}" dt="2026-02-24T06:35:02.891" v="6701" actId="478"/>
          <ac:picMkLst>
            <pc:docMk/>
            <pc:sldMk cId="4162415357" sldId="321"/>
            <ac:picMk id="11" creationId="{DA8682A1-2FE1-4556-52F7-3BCCFCE11FB8}"/>
          </ac:picMkLst>
        </pc:picChg>
        <pc:picChg chg="add">
          <ac:chgData name="Riccardo Berta" userId="c8694f89-bba4-4576-b0a8-456619ca5a8c" providerId="ADAL" clId="{FDDBFC5A-5EA9-5330-BEB8-433D7E3B4C4E}" dt="2026-02-24T06:36:08.098" v="6733"/>
          <ac:picMkLst>
            <pc:docMk/>
            <pc:sldMk cId="4162415357" sldId="321"/>
            <ac:picMk id="12" creationId="{4AD45006-2630-9E2C-5454-5C3659BB8AAE}"/>
          </ac:picMkLst>
        </pc:picChg>
        <pc:picChg chg="add mod">
          <ac:chgData name="Riccardo Berta" userId="c8694f89-bba4-4576-b0a8-456619ca5a8c" providerId="ADAL" clId="{FDDBFC5A-5EA9-5330-BEB8-433D7E3B4C4E}" dt="2026-02-24T06:37:07.946" v="6755" actId="1076"/>
          <ac:picMkLst>
            <pc:docMk/>
            <pc:sldMk cId="4162415357" sldId="321"/>
            <ac:picMk id="14" creationId="{9716759B-602D-98E7-AD32-D255EE7690E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6:43:59.747" v="6832" actId="14100"/>
        <pc:sldMkLst>
          <pc:docMk/>
          <pc:sldMk cId="4174154975" sldId="322"/>
        </pc:sldMkLst>
        <pc:spChg chg="mod">
          <ac:chgData name="Riccardo Berta" userId="c8694f89-bba4-4576-b0a8-456619ca5a8c" providerId="ADAL" clId="{FDDBFC5A-5EA9-5330-BEB8-433D7E3B4C4E}" dt="2026-02-24T06:34:38.822" v="6693" actId="20577"/>
          <ac:spMkLst>
            <pc:docMk/>
            <pc:sldMk cId="4174154975" sldId="322"/>
            <ac:spMk id="83" creationId="{8C62E8DB-B0FF-8557-4208-AF2868C83AD9}"/>
          </ac:spMkLst>
        </pc:spChg>
        <pc:spChg chg="mod">
          <ac:chgData name="Riccardo Berta" userId="c8694f89-bba4-4576-b0a8-456619ca5a8c" providerId="ADAL" clId="{FDDBFC5A-5EA9-5330-BEB8-433D7E3B4C4E}" dt="2026-02-24T06:43:59.747" v="6832" actId="14100"/>
          <ac:spMkLst>
            <pc:docMk/>
            <pc:sldMk cId="4174154975" sldId="322"/>
            <ac:spMk id="84" creationId="{2D289627-E749-A16A-FB3D-4DA38B680779}"/>
          </ac:spMkLst>
        </pc:spChg>
        <pc:picChg chg="add mod">
          <ac:chgData name="Riccardo Berta" userId="c8694f89-bba4-4576-b0a8-456619ca5a8c" providerId="ADAL" clId="{FDDBFC5A-5EA9-5330-BEB8-433D7E3B4C4E}" dt="2026-02-24T06:43:44.856" v="6825" actId="1076"/>
          <ac:picMkLst>
            <pc:docMk/>
            <pc:sldMk cId="4174154975" sldId="322"/>
            <ac:picMk id="2" creationId="{2E91A1FE-76E7-98F4-3C10-C65D2D361052}"/>
          </ac:picMkLst>
        </pc:picChg>
        <pc:picChg chg="del">
          <ac:chgData name="Riccardo Berta" userId="c8694f89-bba4-4576-b0a8-456619ca5a8c" providerId="ADAL" clId="{FDDBFC5A-5EA9-5330-BEB8-433D7E3B4C4E}" dt="2026-02-24T06:34:44.096" v="6696" actId="478"/>
          <ac:picMkLst>
            <pc:docMk/>
            <pc:sldMk cId="4174154975" sldId="322"/>
            <ac:picMk id="3" creationId="{0061A604-F8B8-1A9D-AB1E-3C2FE8EC4FC7}"/>
          </ac:picMkLst>
        </pc:picChg>
        <pc:picChg chg="del">
          <ac:chgData name="Riccardo Berta" userId="c8694f89-bba4-4576-b0a8-456619ca5a8c" providerId="ADAL" clId="{FDDBFC5A-5EA9-5330-BEB8-433D7E3B4C4E}" dt="2026-02-24T06:34:45.241" v="6697" actId="478"/>
          <ac:picMkLst>
            <pc:docMk/>
            <pc:sldMk cId="4174154975" sldId="322"/>
            <ac:picMk id="8" creationId="{3E9EDAE9-CB63-4DDF-BA94-14F280605192}"/>
          </ac:picMkLst>
        </pc:picChg>
        <pc:picChg chg="del">
          <ac:chgData name="Riccardo Berta" userId="c8694f89-bba4-4576-b0a8-456619ca5a8c" providerId="ADAL" clId="{FDDBFC5A-5EA9-5330-BEB8-433D7E3B4C4E}" dt="2026-02-24T06:34:39.946" v="6694" actId="478"/>
          <ac:picMkLst>
            <pc:docMk/>
            <pc:sldMk cId="4174154975" sldId="322"/>
            <ac:picMk id="10" creationId="{B4EF674D-2894-0953-F9A2-3798EB2A408C}"/>
          </ac:picMkLst>
        </pc:picChg>
        <pc:picChg chg="mod">
          <ac:chgData name="Riccardo Berta" userId="c8694f89-bba4-4576-b0a8-456619ca5a8c" providerId="ADAL" clId="{FDDBFC5A-5EA9-5330-BEB8-433D7E3B4C4E}" dt="2026-02-24T06:43:55.192" v="6830" actId="1076"/>
          <ac:picMkLst>
            <pc:docMk/>
            <pc:sldMk cId="4174154975" sldId="322"/>
            <ac:picMk id="11" creationId="{DA69DFBD-8ECC-8082-E59F-D4F96D26B4F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7:55:39.601" v="7355" actId="1076"/>
        <pc:sldMkLst>
          <pc:docMk/>
          <pc:sldMk cId="3754583339" sldId="323"/>
        </pc:sldMkLst>
        <pc:spChg chg="mod">
          <ac:chgData name="Riccardo Berta" userId="c8694f89-bba4-4576-b0a8-456619ca5a8c" providerId="ADAL" clId="{FDDBFC5A-5EA9-5330-BEB8-433D7E3B4C4E}" dt="2026-02-24T07:15:26.784" v="7231" actId="20577"/>
          <ac:spMkLst>
            <pc:docMk/>
            <pc:sldMk cId="3754583339" sldId="323"/>
            <ac:spMk id="83" creationId="{7B89D826-3FED-E258-3D6C-1E0CAD10DB48}"/>
          </ac:spMkLst>
        </pc:spChg>
        <pc:spChg chg="mod">
          <ac:chgData name="Riccardo Berta" userId="c8694f89-bba4-4576-b0a8-456619ca5a8c" providerId="ADAL" clId="{FDDBFC5A-5EA9-5330-BEB8-433D7E3B4C4E}" dt="2026-02-24T07:55:35.374" v="7354" actId="404"/>
          <ac:spMkLst>
            <pc:docMk/>
            <pc:sldMk cId="3754583339" sldId="323"/>
            <ac:spMk id="84" creationId="{BA41CB43-0F4E-AAA7-BFC1-E4FAE041BE78}"/>
          </ac:spMkLst>
        </pc:spChg>
        <pc:picChg chg="del">
          <ac:chgData name="Riccardo Berta" userId="c8694f89-bba4-4576-b0a8-456619ca5a8c" providerId="ADAL" clId="{FDDBFC5A-5EA9-5330-BEB8-433D7E3B4C4E}" dt="2026-02-24T07:15:27.990" v="7232" actId="478"/>
          <ac:picMkLst>
            <pc:docMk/>
            <pc:sldMk cId="3754583339" sldId="323"/>
            <ac:picMk id="2" creationId="{76EAB11D-B11C-A64C-2198-E0B849A1B89F}"/>
          </ac:picMkLst>
        </pc:picChg>
        <pc:picChg chg="add mod">
          <ac:chgData name="Riccardo Berta" userId="c8694f89-bba4-4576-b0a8-456619ca5a8c" providerId="ADAL" clId="{FDDBFC5A-5EA9-5330-BEB8-433D7E3B4C4E}" dt="2026-02-24T07:55:31.831" v="7348" actId="1076"/>
          <ac:picMkLst>
            <pc:docMk/>
            <pc:sldMk cId="3754583339" sldId="323"/>
            <ac:picMk id="3" creationId="{BDC2D149-41EC-7EA5-0568-51AA28D17345}"/>
          </ac:picMkLst>
        </pc:picChg>
        <pc:picChg chg="add mod">
          <ac:chgData name="Riccardo Berta" userId="c8694f89-bba4-4576-b0a8-456619ca5a8c" providerId="ADAL" clId="{FDDBFC5A-5EA9-5330-BEB8-433D7E3B4C4E}" dt="2026-02-24T07:55:39.601" v="7355" actId="1076"/>
          <ac:picMkLst>
            <pc:docMk/>
            <pc:sldMk cId="3754583339" sldId="323"/>
            <ac:picMk id="4" creationId="{13D4978B-83AC-CDB9-FE96-A61167328565}"/>
          </ac:picMkLst>
        </pc:picChg>
      </pc:sldChg>
      <pc:sldChg chg="add del">
        <pc:chgData name="Riccardo Berta" userId="c8694f89-bba4-4576-b0a8-456619ca5a8c" providerId="ADAL" clId="{FDDBFC5A-5EA9-5330-BEB8-433D7E3B4C4E}" dt="2026-02-24T07:15:38.469" v="7237" actId="2696"/>
        <pc:sldMkLst>
          <pc:docMk/>
          <pc:sldMk cId="3808982109" sldId="324"/>
        </pc:sldMkLst>
      </pc:sldChg>
      <pc:sldChg chg="addSp delSp modSp add mod ord">
        <pc:chgData name="Riccardo Berta" userId="c8694f89-bba4-4576-b0a8-456619ca5a8c" providerId="ADAL" clId="{FDDBFC5A-5EA9-5330-BEB8-433D7E3B4C4E}" dt="2026-02-24T08:09:40.896" v="7380" actId="21"/>
        <pc:sldMkLst>
          <pc:docMk/>
          <pc:sldMk cId="4193513383" sldId="324"/>
        </pc:sldMkLst>
        <pc:spChg chg="mod">
          <ac:chgData name="Riccardo Berta" userId="c8694f89-bba4-4576-b0a8-456619ca5a8c" providerId="ADAL" clId="{FDDBFC5A-5EA9-5330-BEB8-433D7E3B4C4E}" dt="2026-02-24T07:21:46.667" v="7275" actId="20577"/>
          <ac:spMkLst>
            <pc:docMk/>
            <pc:sldMk cId="4193513383" sldId="324"/>
            <ac:spMk id="83" creationId="{E7694169-1CB1-5AE4-B0DA-DE8A154031FB}"/>
          </ac:spMkLst>
        </pc:spChg>
        <pc:spChg chg="mod">
          <ac:chgData name="Riccardo Berta" userId="c8694f89-bba4-4576-b0a8-456619ca5a8c" providerId="ADAL" clId="{FDDBFC5A-5EA9-5330-BEB8-433D7E3B4C4E}" dt="2026-02-24T08:00:05.148" v="7373" actId="1076"/>
          <ac:spMkLst>
            <pc:docMk/>
            <pc:sldMk cId="4193513383" sldId="324"/>
            <ac:spMk id="84" creationId="{F30762F4-B7AA-0F64-C94A-DD0A0B0A55E9}"/>
          </ac:spMkLst>
        </pc:spChg>
        <pc:picChg chg="add mod">
          <ac:chgData name="Riccardo Berta" userId="c8694f89-bba4-4576-b0a8-456619ca5a8c" providerId="ADAL" clId="{FDDBFC5A-5EA9-5330-BEB8-433D7E3B4C4E}" dt="2026-02-24T08:00:18.189" v="7375" actId="1076"/>
          <ac:picMkLst>
            <pc:docMk/>
            <pc:sldMk cId="4193513383" sldId="324"/>
            <ac:picMk id="2" creationId="{1565561E-F0D3-B0EA-BAF3-FAA197DFB244}"/>
          </ac:picMkLst>
        </pc:picChg>
        <pc:picChg chg="add del mod">
          <ac:chgData name="Riccardo Berta" userId="c8694f89-bba4-4576-b0a8-456619ca5a8c" providerId="ADAL" clId="{FDDBFC5A-5EA9-5330-BEB8-433D7E3B4C4E}" dt="2026-02-24T08:09:40.896" v="7380" actId="21"/>
          <ac:picMkLst>
            <pc:docMk/>
            <pc:sldMk cId="4193513383" sldId="324"/>
            <ac:picMk id="4" creationId="{0F0447BA-31D3-3869-612A-F518A3F5B4EA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30:31.293" v="7650" actId="1076"/>
        <pc:sldMkLst>
          <pc:docMk/>
          <pc:sldMk cId="841329402" sldId="325"/>
        </pc:sldMkLst>
        <pc:spChg chg="mod">
          <ac:chgData name="Riccardo Berta" userId="c8694f89-bba4-4576-b0a8-456619ca5a8c" providerId="ADAL" clId="{FDDBFC5A-5EA9-5330-BEB8-433D7E3B4C4E}" dt="2026-02-24T08:19:25.756" v="7593" actId="20577"/>
          <ac:spMkLst>
            <pc:docMk/>
            <pc:sldMk cId="841329402" sldId="325"/>
            <ac:spMk id="83" creationId="{AD522D44-5BEF-2B0D-F679-BB13EFB077E4}"/>
          </ac:spMkLst>
        </pc:spChg>
        <pc:spChg chg="mod">
          <ac:chgData name="Riccardo Berta" userId="c8694f89-bba4-4576-b0a8-456619ca5a8c" providerId="ADAL" clId="{FDDBFC5A-5EA9-5330-BEB8-433D7E3B4C4E}" dt="2026-02-24T08:29:51.875" v="7640" actId="20577"/>
          <ac:spMkLst>
            <pc:docMk/>
            <pc:sldMk cId="841329402" sldId="325"/>
            <ac:spMk id="84" creationId="{5F16ECA5-7B50-22AC-F4D3-BA088BFE7D29}"/>
          </ac:spMkLst>
        </pc:spChg>
        <pc:picChg chg="add mod">
          <ac:chgData name="Riccardo Berta" userId="c8694f89-bba4-4576-b0a8-456619ca5a8c" providerId="ADAL" clId="{FDDBFC5A-5EA9-5330-BEB8-433D7E3B4C4E}" dt="2026-02-24T08:29:42.675" v="7636" actId="1076"/>
          <ac:picMkLst>
            <pc:docMk/>
            <pc:sldMk cId="841329402" sldId="325"/>
            <ac:picMk id="3" creationId="{8A0C98E1-F90F-7FF1-C5B7-586A3CEE8298}"/>
          </ac:picMkLst>
        </pc:picChg>
        <pc:picChg chg="add mod">
          <ac:chgData name="Riccardo Berta" userId="c8694f89-bba4-4576-b0a8-456619ca5a8c" providerId="ADAL" clId="{FDDBFC5A-5EA9-5330-BEB8-433D7E3B4C4E}" dt="2026-02-24T08:29:44.130" v="7637" actId="1076"/>
          <ac:picMkLst>
            <pc:docMk/>
            <pc:sldMk cId="841329402" sldId="325"/>
            <ac:picMk id="5" creationId="{76293ACC-11E7-286C-FBA4-1079A3FA7E49}"/>
          </ac:picMkLst>
        </pc:picChg>
        <pc:picChg chg="add mod">
          <ac:chgData name="Riccardo Berta" userId="c8694f89-bba4-4576-b0a8-456619ca5a8c" providerId="ADAL" clId="{FDDBFC5A-5EA9-5330-BEB8-433D7E3B4C4E}" dt="2026-02-24T08:30:21.725" v="7647" actId="1076"/>
          <ac:picMkLst>
            <pc:docMk/>
            <pc:sldMk cId="841329402" sldId="325"/>
            <ac:picMk id="6" creationId="{392E0A6C-480D-04B4-89EB-8ED8C9DEE266}"/>
          </ac:picMkLst>
        </pc:picChg>
        <pc:picChg chg="add mod">
          <ac:chgData name="Riccardo Berta" userId="c8694f89-bba4-4576-b0a8-456619ca5a8c" providerId="ADAL" clId="{FDDBFC5A-5EA9-5330-BEB8-433D7E3B4C4E}" dt="2026-02-24T08:30:31.293" v="7650" actId="1076"/>
          <ac:picMkLst>
            <pc:docMk/>
            <pc:sldMk cId="841329402" sldId="325"/>
            <ac:picMk id="8" creationId="{B9993A21-0052-C32B-E570-45EB21D12EF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8:36:11.383" v="7727" actId="1076"/>
        <pc:sldMkLst>
          <pc:docMk/>
          <pc:sldMk cId="2657708712" sldId="326"/>
        </pc:sldMkLst>
        <pc:spChg chg="mod">
          <ac:chgData name="Riccardo Berta" userId="c8694f89-bba4-4576-b0a8-456619ca5a8c" providerId="ADAL" clId="{FDDBFC5A-5EA9-5330-BEB8-433D7E3B4C4E}" dt="2026-02-24T08:30:40.018" v="7653" actId="20577"/>
          <ac:spMkLst>
            <pc:docMk/>
            <pc:sldMk cId="2657708712" sldId="326"/>
            <ac:spMk id="83" creationId="{0CC591F5-12E5-460C-96A8-3A4B4BC0053A}"/>
          </ac:spMkLst>
        </pc:spChg>
        <pc:spChg chg="mod">
          <ac:chgData name="Riccardo Berta" userId="c8694f89-bba4-4576-b0a8-456619ca5a8c" providerId="ADAL" clId="{FDDBFC5A-5EA9-5330-BEB8-433D7E3B4C4E}" dt="2026-02-24T08:36:11.383" v="7727" actId="1076"/>
          <ac:spMkLst>
            <pc:docMk/>
            <pc:sldMk cId="2657708712" sldId="326"/>
            <ac:spMk id="84" creationId="{92D85525-6970-4B08-EE59-283BBAD541F5}"/>
          </ac:spMkLst>
        </pc:spChg>
        <pc:picChg chg="add del mod">
          <ac:chgData name="Riccardo Berta" userId="c8694f89-bba4-4576-b0a8-456619ca5a8c" providerId="ADAL" clId="{FDDBFC5A-5EA9-5330-BEB8-433D7E3B4C4E}" dt="2026-02-24T08:18:44.655" v="7583" actId="21"/>
          <ac:picMkLst>
            <pc:docMk/>
            <pc:sldMk cId="2657708712" sldId="326"/>
            <ac:picMk id="3" creationId="{80667F94-53C5-7B0C-4B85-BECA4F205CC3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5" creationId="{A9997593-2BDF-DEB6-D24B-2881056C172C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7" creationId="{64042637-0A78-0339-F861-2B575A78D595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9" creationId="{BD0ADC2E-5C8B-90A9-CDA0-AE430CE8975C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11" creationId="{D35B1602-ACEA-75B3-C615-65A2C5D2168B}"/>
          </ac:picMkLst>
        </pc:picChg>
      </pc:sldChg>
      <pc:sldChg chg="add del">
        <pc:chgData name="Riccardo Berta" userId="c8694f89-bba4-4576-b0a8-456619ca5a8c" providerId="ADAL" clId="{FDDBFC5A-5EA9-5330-BEB8-433D7E3B4C4E}" dt="2026-02-24T08:36:14.550" v="7728" actId="2696"/>
        <pc:sldMkLst>
          <pc:docMk/>
          <pc:sldMk cId="495462911" sldId="327"/>
        </pc:sldMkLst>
      </pc:sldChg>
      <pc:sldChg chg="add del">
        <pc:chgData name="Riccardo Berta" userId="c8694f89-bba4-4576-b0a8-456619ca5a8c" providerId="ADAL" clId="{FDDBFC5A-5EA9-5330-BEB8-433D7E3B4C4E}" dt="2026-02-24T08:36:15.003" v="7729" actId="2696"/>
        <pc:sldMkLst>
          <pc:docMk/>
          <pc:sldMk cId="1395538416" sldId="328"/>
        </pc:sldMkLst>
      </pc:sldChg>
      <pc:sldChg chg="add del">
        <pc:chgData name="Riccardo Berta" userId="c8694f89-bba4-4576-b0a8-456619ca5a8c" providerId="ADAL" clId="{FDDBFC5A-5EA9-5330-BEB8-433D7E3B4C4E}" dt="2026-02-24T08:36:16.084" v="7730" actId="2696"/>
        <pc:sldMkLst>
          <pc:docMk/>
          <pc:sldMk cId="3617721340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161C511-3DD5-4359-FB1B-41A37FB1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A92593F-F845-06E0-8239-85F9E02C2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A87BC83-1269-AA47-265E-B5FD3B2E4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09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3DCBB67-E2B6-295C-1B56-FB03B98A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820BC88-4D45-D181-63E5-CF18F9B71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C67EE8F-D898-AF63-700D-64909C04C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E5BF852-39E6-7C93-6A58-3EFB988D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B878025-CF87-191A-A793-8DCE1861E6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82F537-0294-9996-DBE3-C996E5931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8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2D98DEC-E702-C714-886F-7137539D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60E0E66-0DF5-674E-D2DF-06F5491CE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9B2DC70-1A62-B2A0-BF59-86C853579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29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D3790E8-425F-D3BE-E69C-918BC376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07348FD-F4DB-1232-2EAD-6497239D8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FACB45F-25A8-DC61-0E1F-C5F9D43C5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05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8BCE243-D13E-F7F7-69B5-563A692D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4318105-4C3B-3ED9-8480-50A36F51B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66FC0F3-002D-5501-7F14-5EAA1B2C3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81062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A6B0B40-890C-597C-3E82-80A9E6352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27898AB-9EE2-B7BF-D047-6A3B16CA3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FD759D7-E50B-8CCE-60A8-F0A733290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21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A019DD8-35D7-A034-BBA3-DFB6EA86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6C3B03-97C9-C4C8-1281-6F8D1B876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5045A5A-0E96-CB71-B2F9-A085050DC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948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C9060DB-2983-792B-09BD-210BA26D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7C858DE-078A-B0D9-369F-EEF917549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0585B6-DBD9-1365-E9EF-8C41BA243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5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102C56B-08ED-759A-F978-403F4B1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C1C1C26-0664-FAFF-BB67-DEF4A2E3F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E813DD3-9272-CBB1-5D27-CD63147C9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74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182DF2-CF8A-D45D-B0FC-6C022B4A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69022B8-12BA-0957-1682-27B98616F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40E35C6-3827-7A63-16E2-75B7BC114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64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86BACF6-6229-278E-A81F-24C8F97D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5AB853B-3447-86B8-3255-2431DF390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C506961-359A-2C37-D727-0D58FDE68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91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F4BDB4-A5A3-F94C-DA3F-D209617E5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E03B45A-E267-79CB-AB55-709978544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57B7749-F48B-99B4-1421-026893DFB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44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8F0BB88-4DAA-A780-81C1-8086E19BB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49AFAF2-3A87-6F30-49F1-6E9C10041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E2D927-5671-A225-EBAB-7795E7810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C55BB9C-124B-5ED3-79F6-F9BE762A1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EF0D4CF-646B-94A7-5375-16F08F33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5A4DF9B-DFA7-99EF-3788-3619B37B7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27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0C7862F-2B31-D418-1F7A-F9A4D027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854BC2-DF9D-BC99-7F22-5FF242198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A31F3B8-CA54-4554-80F4-FC3FA3174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1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D3B0697-355E-8830-3B9A-ECC49AAA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A7B5C51-858A-DA34-91A5-B9857A26B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ED1DA82-21E9-C2BA-70F7-A4DD51E8D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7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5A332D5-07BC-B50F-0349-393661DB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309984-D649-02A7-5B0D-31336FB39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9C4D5BB-6054-DAA7-54DB-BEF1AD67D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75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826253D-C255-3504-EFBE-63D6AF82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71C3C6D-5CCA-8E26-51C9-DDCECEF58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602179-2D4E-EF89-84CA-14231450D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529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AACFF56-8F90-6D2D-1077-D0F608C3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0C6E1FD-7C4E-40FC-440E-0137A76AB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8F0DB74-6EB8-6006-6ABB-C8B7AA98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6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629C5B3-591E-764D-799F-F2461798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BDE4F87-8358-FFA2-F0F3-43B550FF9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7A595B9-E2CB-2DB1-2BCF-1D45F57DE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02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4DB4479-8F2A-E0EF-680E-71F0BCA4E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E698F90-8929-0B53-1606-4D1228128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F51CF71-49F7-6C2C-54FB-1D0BBEBCF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928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C32220A-B0B2-E26C-344E-D3C01391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A492B97-BDEC-79B2-D6E7-60C1DB36F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331BA53-7415-96C3-01F3-C99C5AB26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45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4FD5F2-A207-6902-9C38-471A3FB6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FE3A8F-B7F0-B26C-76FE-550A47723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9373625-D11F-4834-8076-C9C660B25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536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811A98-59E8-95E9-8360-27D6DA1B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E5EA274-0A35-0B0E-A3C8-B48505EB0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70BC19C-2101-FFF8-6BC6-1948CF611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25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CC93409-8BEF-5EE0-9142-74E0155F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D651589-C7D0-60A9-9987-36CD1FCD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A25389D-0B93-D343-0163-C1AD364C5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355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87EEC5-9D79-2C68-B74D-6F50C73B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70CCA4-34FB-3D13-8F53-30377CD31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5772F7F-520F-1842-85DC-7669FC5C8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66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C1202BB-D97B-5F1C-4402-4925D00B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C4C351F-A080-7801-0796-70E22E745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0F0DC0-34B8-2DC0-47C6-E5BCA970C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24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49D9D1-D40C-584E-EF07-D19F86AF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BC6DDA3-0E54-2E6E-2B78-DC0DECA82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82164B1-46DB-AFB7-1EBF-5960F0401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25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47D9476-2CD0-17EB-9812-08E910F5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F313DA-8CC6-D676-47AE-1B32F1D43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3DF1CAB-AF7E-0D45-D721-5D3D9AE18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67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205070E-DBA3-4A8C-11A7-1A8CCA5D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6D965F4-D0F1-FC67-4F37-F620CF9C0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BBA1A7-24AB-FBEE-F32F-C2FF88AA3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39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F93580D-DC27-B995-DB2C-89D78C4F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D9CAB70-1EAA-27AC-C851-8F07D674E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FD143-252A-DDD8-75DB-AEF79972C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93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DF74F70-4C3E-78F4-608A-CBDA4F5D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86AFBD-2590-B414-6631-194EBA01B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7AFA5E-A5D2-9D9B-9AD6-430EEDFA2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844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9C8234A-4A16-10CB-5303-2F91D153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8F4CAF1-54FD-3AEE-76D2-D4D0C79518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C55202E-E930-FCE2-2734-92096B4A0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468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C614C8-E6C8-B4CD-3279-FA2E6DA04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A35F29-B7A0-008E-CB2F-514FC824E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F1AB0B1-B37E-2E90-56F2-A8C7AD965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258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4EBCECA-6FB5-A8D5-3CD0-1CAFA925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928216E-5A05-6DDC-9BC1-F2211D29E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6584255-0FBA-7BB2-9B06-7D6F38D29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459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2B8A450-8B3A-7A85-7FE1-540193E77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A7FD02D-DC67-E477-4BE9-3C894C714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D824F31-84ED-E10A-CBC2-C0898B1D2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95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5D4CDD8-E708-0A5C-9585-557B2BD5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41324D4-49ED-70BE-A796-B26DE1909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0E96E4F-A91D-4FC6-468F-5B7A29B52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1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7AD27C1-CCF5-1468-38E2-673D59414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EEF14FB-8C7F-8B08-D6F4-99A4E1BC2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DC8BC04-691D-C6D0-D776-5B064C489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8381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57AAD31-1AB1-E4EC-94BB-036C92181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0848F71-B420-C6B4-08B7-400D9B3EE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1753719-FAF8-61D5-3FA4-F8B095596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30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63F9A0-BEC5-A671-6787-4DC8E000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3454821-BD08-F9D3-2BBE-E87C9BF80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42A0319-FE25-C0D1-963F-4CDF6D772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18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02C785F-92EA-9776-D7BC-07FA0CAF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D5B2FAD-B376-DAC2-9BDB-841AC5D79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36C24E2-0CB8-9502-201E-1C2A096DB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97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4F0DED7-DA59-DA76-F624-1315C96A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04BBB1F-EF89-25F8-37F2-4A57AD517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A1E39A0-C488-CFB4-2B0E-DDBEF55D6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7609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DFA83B4-C241-2547-F002-F63FAD0F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3277274-2810-2CB7-345D-10803866A0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Operations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310C049-3B70-B613-92D6-EAA1865F6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Several time we need to </a:t>
            </a:r>
            <a:r>
              <a:rPr lang="en-GB" sz="1800" b="1" dirty="0"/>
              <a:t>reshape data</a:t>
            </a:r>
            <a:r>
              <a:rPr lang="en-GB" sz="1800" dirty="0"/>
              <a:t>, since NN expect inputs in </a:t>
            </a:r>
            <a:r>
              <a:rPr lang="en-GB" sz="1800" b="1" dirty="0"/>
              <a:t>specific shapes </a:t>
            </a:r>
            <a:r>
              <a:rPr lang="en-GB" sz="1800" dirty="0"/>
              <a:t>and data cannot match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convolutional layer might require a 4D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fully connected layer expects a 2D tensor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100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Reshaped tensor </a:t>
            </a:r>
            <a:r>
              <a:rPr lang="en-GB" b="1" dirty="0"/>
              <a:t>must have the same number of total elements</a:t>
            </a:r>
            <a:r>
              <a:rPr lang="en-GB" dirty="0"/>
              <a:t> as the original:  otherwise </a:t>
            </a:r>
            <a:r>
              <a:rPr lang="en-GB" dirty="0" err="1"/>
              <a:t>PyTorch</a:t>
            </a:r>
            <a:r>
              <a:rPr lang="en-GB" dirty="0"/>
              <a:t> raise an error	</a:t>
            </a:r>
          </a:p>
          <a:p>
            <a:r>
              <a:rPr lang="en-GB" dirty="0"/>
              <a:t>We might need to </a:t>
            </a:r>
            <a:r>
              <a:rPr lang="en-GB" b="1" dirty="0"/>
              <a:t>rearrange the dimensions</a:t>
            </a:r>
            <a:r>
              <a:rPr lang="en-GB" dirty="0"/>
              <a:t> of a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Images can be stored as [height, width, channel] but </a:t>
            </a:r>
            <a:r>
              <a:rPr lang="en-GB" dirty="0" err="1"/>
              <a:t>PyTorch</a:t>
            </a:r>
            <a:r>
              <a:rPr lang="en-GB" dirty="0"/>
              <a:t> prefers [channel, height, width]</a:t>
            </a:r>
          </a:p>
        </p:txBody>
      </p:sp>
      <p:pic>
        <p:nvPicPr>
          <p:cNvPr id="5" name="Immagine 4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B31BD251-727A-D728-8319-8D8B4E0D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43" y="2721114"/>
            <a:ext cx="1781826" cy="1415771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C2031304-AAED-CCD4-22D5-6FF660497EB2}"/>
              </a:ext>
            </a:extLst>
          </p:cNvPr>
          <p:cNvCxnSpPr>
            <a:cxnSpLocks/>
          </p:cNvCxnSpPr>
          <p:nvPr/>
        </p:nvCxnSpPr>
        <p:spPr>
          <a:xfrm>
            <a:off x="3978286" y="3341593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F08869D-A780-EF60-FCF3-AC8E1AFB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61" y="2295524"/>
            <a:ext cx="3042568" cy="2092139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5395A893-1B21-1DF3-0297-01E7D40D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1" y="6050284"/>
            <a:ext cx="2116460" cy="558946"/>
          </a:xfrm>
          <a:prstGeom prst="rect">
            <a:avLst/>
          </a:prstGeom>
        </p:spPr>
      </p:pic>
      <p:pic>
        <p:nvPicPr>
          <p:cNvPr id="12" name="Immagine 11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F2593BAD-25B2-25C7-E61D-0A4A40F5F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885" y="6187443"/>
            <a:ext cx="1937871" cy="284625"/>
          </a:xfrm>
          <a:prstGeom prst="rect">
            <a:avLst/>
          </a:prstGeom>
        </p:spPr>
      </p:pic>
      <p:cxnSp>
        <p:nvCxnSpPr>
          <p:cNvPr id="13" name="Connettore diritto a freccia 12">
            <a:extLst>
              <a:ext uri="{FF2B5EF4-FFF2-40B4-BE49-F238E27FC236}">
                <a16:creationId xmlns:a16="http://schemas.microsoft.com/office/drawing/2014/main" id="{93AD6798-5D89-DA67-F164-D7A032417BAF}"/>
              </a:ext>
            </a:extLst>
          </p:cNvPr>
          <p:cNvCxnSpPr>
            <a:cxnSpLocks/>
          </p:cNvCxnSpPr>
          <p:nvPr/>
        </p:nvCxnSpPr>
        <p:spPr>
          <a:xfrm>
            <a:off x="3009350" y="6329756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3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238405F-8CAE-B2A4-DF12-EC69D4AEA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7CD27A2-E736-4F64-4B5E-136C0BE4F6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Broadcasting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BCEFAC8-5DBF-E9D8-78C9-D5DDCE820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78204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Allowing tensors with different shapes to be combined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Instead of manually reshape data, </a:t>
            </a:r>
            <a:r>
              <a:rPr lang="en-GB" sz="1600" dirty="0" err="1"/>
              <a:t>PyTorch</a:t>
            </a:r>
            <a:r>
              <a:rPr lang="en-GB" sz="1600" dirty="0"/>
              <a:t> </a:t>
            </a:r>
            <a:r>
              <a:rPr lang="en-GB" sz="1600" b="1" dirty="0"/>
              <a:t>stretches smaller tensors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 copying of data occurs (expansion is virtual), operations remain efficient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r>
              <a:rPr lang="en-GB" sz="1800" dirty="0"/>
              <a:t>Consider adding a scalar (rank-0) to a vector (rank-1), the scalar is treated as if it were expanded to match the vector shape</a:t>
            </a:r>
          </a:p>
          <a:p>
            <a:endParaRPr lang="en-GB" sz="1800" dirty="0"/>
          </a:p>
          <a:p>
            <a:pPr marL="120650" indent="0">
              <a:buNone/>
            </a:pPr>
            <a:endParaRPr lang="en-GB" sz="1000" dirty="0"/>
          </a:p>
          <a:p>
            <a:pPr marL="120650" indent="0">
              <a:buNone/>
            </a:pPr>
            <a:endParaRPr lang="en-GB" sz="500" dirty="0"/>
          </a:p>
          <a:p>
            <a:r>
              <a:rPr lang="en-GB" sz="1800" dirty="0"/>
              <a:t>Adding a vector (rank-1) to a matrix (rank-2), the vector is broadcasted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050" dirty="0"/>
          </a:p>
          <a:p>
            <a:r>
              <a:rPr lang="en-GB" sz="1800" dirty="0"/>
              <a:t>A column vector and a row vector are expanded to form a matrix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8B2C18D-A60E-EAF0-D53A-A0F4C02D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176"/>
          <a:stretch>
            <a:fillRect/>
          </a:stretch>
        </p:blipFill>
        <p:spPr>
          <a:xfrm>
            <a:off x="853141" y="2793729"/>
            <a:ext cx="2488453" cy="479302"/>
          </a:xfrm>
          <a:prstGeom prst="rect">
            <a:avLst/>
          </a:prstGeom>
        </p:spPr>
      </p:pic>
      <p:pic>
        <p:nvPicPr>
          <p:cNvPr id="5" name="Immagine 4" descr="Immagine che contiene Carattere, calligrafia, testo, bianco&#10;&#10;Il contenuto generato dall'IA potrebbe non essere corretto.">
            <a:extLst>
              <a:ext uri="{FF2B5EF4-FFF2-40B4-BE49-F238E27FC236}">
                <a16:creationId xmlns:a16="http://schemas.microsoft.com/office/drawing/2014/main" id="{2A021A68-8F20-1927-0D1B-B23C7843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381" y="2893257"/>
            <a:ext cx="1241238" cy="157425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8FCAB133-A15E-496F-8CED-A471B95BF2F6}"/>
              </a:ext>
            </a:extLst>
          </p:cNvPr>
          <p:cNvCxnSpPr>
            <a:cxnSpLocks/>
          </p:cNvCxnSpPr>
          <p:nvPr/>
        </p:nvCxnSpPr>
        <p:spPr>
          <a:xfrm>
            <a:off x="3424902" y="2971970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8B6C783-FC64-792B-7811-12405B245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484"/>
          <a:stretch>
            <a:fillRect/>
          </a:stretch>
        </p:blipFill>
        <p:spPr>
          <a:xfrm>
            <a:off x="853141" y="3708268"/>
            <a:ext cx="3342341" cy="976867"/>
          </a:xfrm>
          <a:prstGeom prst="rect">
            <a:avLst/>
          </a:prstGeom>
        </p:spPr>
      </p:pic>
      <p:cxnSp>
        <p:nvCxnSpPr>
          <p:cNvPr id="9" name="Connettore diritto a freccia 8">
            <a:extLst>
              <a:ext uri="{FF2B5EF4-FFF2-40B4-BE49-F238E27FC236}">
                <a16:creationId xmlns:a16="http://schemas.microsoft.com/office/drawing/2014/main" id="{D9A3FB94-DB29-362C-D431-A0D657457417}"/>
              </a:ext>
            </a:extLst>
          </p:cNvPr>
          <p:cNvCxnSpPr>
            <a:cxnSpLocks/>
          </p:cNvCxnSpPr>
          <p:nvPr/>
        </p:nvCxnSpPr>
        <p:spPr>
          <a:xfrm>
            <a:off x="4318946" y="4192038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F35545B-2B96-8FAB-BF9D-C26E1E8C8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10" y="4045616"/>
            <a:ext cx="1372702" cy="292843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B788F6F-57DC-E48F-F7D8-7459C0511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72" y="5189699"/>
            <a:ext cx="3087594" cy="1148872"/>
          </a:xfrm>
          <a:prstGeom prst="rect">
            <a:avLst/>
          </a:prstGeom>
        </p:spPr>
      </p:pic>
      <p:pic>
        <p:nvPicPr>
          <p:cNvPr id="15" name="Immagine 1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3C85E350-3965-54AC-2E12-AA260D03A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927" y="5580746"/>
            <a:ext cx="1174750" cy="366777"/>
          </a:xfrm>
          <a:prstGeom prst="rect">
            <a:avLst/>
          </a:prstGeom>
        </p:spPr>
      </p:pic>
      <p:cxnSp>
        <p:nvCxnSpPr>
          <p:cNvPr id="18" name="Connettore diritto a freccia 17">
            <a:extLst>
              <a:ext uri="{FF2B5EF4-FFF2-40B4-BE49-F238E27FC236}">
                <a16:creationId xmlns:a16="http://schemas.microsoft.com/office/drawing/2014/main" id="{43CB021D-2FE8-D2B6-3F3B-AF8C5AAAE950}"/>
              </a:ext>
            </a:extLst>
          </p:cNvPr>
          <p:cNvCxnSpPr>
            <a:cxnSpLocks/>
          </p:cNvCxnSpPr>
          <p:nvPr/>
        </p:nvCxnSpPr>
        <p:spPr>
          <a:xfrm>
            <a:off x="4039163" y="5762898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0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B4FA59F-FF1D-932B-8748-4DE3897F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8294DB8-1A21-F801-9331-EA87E21E99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 and </a:t>
            </a:r>
            <a:r>
              <a:rPr lang="en-GB" dirty="0" err="1"/>
              <a:t>DataLoader</a:t>
            </a:r>
            <a:r>
              <a:rPr lang="en-GB" dirty="0"/>
              <a:t>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EAAB4C9-8293-770E-499E-31ADD6EE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set of </a:t>
            </a:r>
            <a:r>
              <a:rPr lang="en-GB" sz="1800" b="1" dirty="0"/>
              <a:t>standard data-handling conventions</a:t>
            </a:r>
            <a:r>
              <a:rPr lang="en-GB" sz="1800" dirty="0"/>
              <a:t> that make working with images, text, audio, or any other modality consistent across projects</a:t>
            </a:r>
          </a:p>
          <a:p>
            <a:pPr lvl="0"/>
            <a:endParaRPr lang="en-GB" sz="500" dirty="0"/>
          </a:p>
          <a:p>
            <a:pPr lvl="0"/>
            <a:r>
              <a:rPr lang="en-GB" sz="1800" dirty="0"/>
              <a:t>A </a:t>
            </a:r>
            <a:r>
              <a:rPr lang="en-GB" sz="1800" b="1" dirty="0"/>
              <a:t>dataset</a:t>
            </a:r>
            <a:r>
              <a:rPr lang="en-GB" sz="1800" dirty="0"/>
              <a:t> is an object that knows how to access the data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individual samples are retrieved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labels or metadata are associated with them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120650" indent="0">
              <a:buNone/>
            </a:pPr>
            <a:endParaRPr lang="en-GB" sz="400" dirty="0"/>
          </a:p>
          <a:p>
            <a:r>
              <a:rPr lang="en-GB" sz="1800" dirty="0"/>
              <a:t>A </a:t>
            </a:r>
            <a:r>
              <a:rPr lang="en-GB" sz="1800" b="1" dirty="0" err="1"/>
              <a:t>dataloader</a:t>
            </a:r>
            <a:r>
              <a:rPr lang="en-GB" sz="1800" b="1" dirty="0"/>
              <a:t> </a:t>
            </a:r>
            <a:r>
              <a:rPr lang="en-GB" sz="1800" dirty="0"/>
              <a:t>takes a dataset and handles the practical mechanics of delivering </a:t>
            </a:r>
            <a:r>
              <a:rPr lang="en-GB" sz="1800" b="1" dirty="0"/>
              <a:t>batches of data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samples appear in each batch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Whether the data is shuffled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worker processes are used to load data in parallel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pPr lvl="0"/>
            <a:r>
              <a:rPr lang="en-GB" sz="1800" dirty="0"/>
              <a:t>Any dataset (images, audio clips, text tokens, tabular entries, 3D point clouds, or financial time series) can be made compatible with </a:t>
            </a:r>
            <a:r>
              <a:rPr lang="en-GB" sz="1800" dirty="0" err="1"/>
              <a:t>PyTorch</a:t>
            </a:r>
            <a:r>
              <a:rPr lang="en-GB" sz="1800" dirty="0"/>
              <a:t> as long as it follows the dataset interface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218344B-9655-69FF-1476-F9CD8E49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90" y="2880660"/>
            <a:ext cx="1770904" cy="9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95932F-36FD-5CA9-4A9A-3F414011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5FE545-BA5C-CF39-1C4B-75C39E57B4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64BB63F-E859-C636-0F69-9B6A5C195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25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Example: </a:t>
            </a:r>
            <a:r>
              <a:rPr lang="en-GB" sz="1800" b="1" noProof="1"/>
              <a:t>Torchvision</a:t>
            </a:r>
            <a:r>
              <a:rPr lang="en-GB" sz="1800" noProof="1"/>
              <a:t> </a:t>
            </a:r>
            <a:r>
              <a:rPr lang="en-GB" sz="1800" b="1" noProof="1"/>
              <a:t>ImageFolder</a:t>
            </a:r>
            <a:r>
              <a:rPr lang="en-GB" sz="1800" noProof="1"/>
              <a:t> is a dataset that provides images in a structure where </a:t>
            </a:r>
            <a:r>
              <a:rPr lang="en-GB" sz="1800" b="1" noProof="1"/>
              <a:t>each directory is a label</a:t>
            </a:r>
            <a:r>
              <a:rPr lang="en-GB" sz="1800" noProof="1"/>
              <a:t> </a:t>
            </a:r>
          </a:p>
          <a:p>
            <a:r>
              <a:rPr lang="en-GB" sz="1800" noProof="1"/>
              <a:t>Allows to specify a list of </a:t>
            </a:r>
            <a:r>
              <a:rPr lang="en-GB" sz="1800" b="1" noProof="1"/>
              <a:t>transforms</a:t>
            </a:r>
            <a:r>
              <a:rPr lang="en-GB" sz="1800" noProof="1"/>
              <a:t> that will be applied to each image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Default transform is taking image data and turn it into a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Other transforms: </a:t>
            </a:r>
            <a:r>
              <a:rPr lang="en-GB" sz="1600" b="1" noProof="1"/>
              <a:t>resizing</a:t>
            </a:r>
            <a:r>
              <a:rPr lang="en-GB" sz="1600" noProof="1"/>
              <a:t>, </a:t>
            </a:r>
            <a:r>
              <a:rPr lang="en-GB" sz="1600" b="1" noProof="1"/>
              <a:t>cropping</a:t>
            </a:r>
            <a:r>
              <a:rPr lang="en-GB" sz="1600" noProof="1"/>
              <a:t>, </a:t>
            </a:r>
            <a:r>
              <a:rPr lang="en-GB" sz="1600" b="1" noProof="1"/>
              <a:t>flipping</a:t>
            </a:r>
            <a:r>
              <a:rPr lang="en-GB" sz="1600" noProof="1"/>
              <a:t>, </a:t>
            </a:r>
            <a:r>
              <a:rPr lang="en-GB" sz="1600" b="1" noProof="1"/>
              <a:t>rotating</a:t>
            </a:r>
            <a:r>
              <a:rPr lang="en-GB" sz="1600" noProof="1"/>
              <a:t>, and </a:t>
            </a:r>
            <a:r>
              <a:rPr lang="en-GB" sz="1600" b="1" noProof="1"/>
              <a:t>normalizing</a:t>
            </a:r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r>
              <a:rPr lang="en-GB" sz="1800" noProof="1"/>
              <a:t>Cats vs. Fish dataset</a:t>
            </a:r>
          </a:p>
          <a:p>
            <a:pPr lvl="1"/>
            <a:r>
              <a:rPr lang="en-GB" sz="1600" noProof="1"/>
              <a:t>Dataset from Kaggle, contains images of cats and fish in separate folders obtained from the </a:t>
            </a:r>
            <a:r>
              <a:rPr lang="en-GB" sz="1600" b="1" noProof="1"/>
              <a:t>ImageNet</a:t>
            </a:r>
            <a:r>
              <a:rPr lang="en-GB" sz="1600" noProof="1"/>
              <a:t> dataset</a:t>
            </a:r>
            <a:endParaRPr lang="en-GB" sz="1800" noProof="1"/>
          </a:p>
          <a:p>
            <a:r>
              <a:rPr lang="en-GB" sz="1600" dirty="0"/>
              <a:t>We need to prepare the </a:t>
            </a:r>
            <a:r>
              <a:rPr lang="en-GB" sz="1600" b="1" dirty="0"/>
              <a:t>training</a:t>
            </a:r>
            <a:r>
              <a:rPr lang="en-GB" sz="1600" dirty="0"/>
              <a:t> </a:t>
            </a:r>
            <a:r>
              <a:rPr lang="en-GB" sz="1600" b="1" dirty="0"/>
              <a:t>set</a:t>
            </a:r>
            <a:r>
              <a:rPr lang="en-GB" sz="1600" dirty="0"/>
              <a:t> </a:t>
            </a:r>
          </a:p>
          <a:p>
            <a:pPr lvl="0"/>
            <a:endParaRPr lang="en-GB" noProof="1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1134132-E759-CC48-E6BB-E43DF635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7" y="5856385"/>
            <a:ext cx="4025343" cy="475002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FF913DF4-3903-472F-345A-B632D2BDE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1" y="4440960"/>
            <a:ext cx="270870" cy="32961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E4E3BE-B002-4AF9-15E0-C8965CD51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61" y="2302727"/>
            <a:ext cx="8368139" cy="21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DC8146B-7600-DE54-0D3C-3C404726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2D2D388-37C8-B9C7-4AB6-BCF0E4C2F6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FDAC70-6206-624F-E464-09CDC2520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06950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need to prepare the </a:t>
            </a:r>
            <a:r>
              <a:rPr lang="en-GB" sz="1800" b="1" dirty="0"/>
              <a:t>validation</a:t>
            </a:r>
            <a:r>
              <a:rPr lang="en-GB" sz="1800" dirty="0"/>
              <a:t> </a:t>
            </a:r>
            <a:r>
              <a:rPr lang="en-GB" sz="1800" b="1" dirty="0"/>
              <a:t>set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major risk is </a:t>
            </a:r>
            <a:r>
              <a:rPr lang="en-GB" sz="1600" b="1" dirty="0"/>
              <a:t>overfitting </a:t>
            </a:r>
            <a:r>
              <a:rPr lang="en-GB" sz="1600" dirty="0"/>
              <a:t>(a model becomes highly accurate on the examples it has seen during training but fails to </a:t>
            </a:r>
            <a:r>
              <a:rPr lang="en-GB" sz="1600" b="1" dirty="0"/>
              <a:t>generalize</a:t>
            </a:r>
            <a:r>
              <a:rPr lang="en-GB" sz="1600" dirty="0"/>
              <a:t> to new, unseen data)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After each training cycle (</a:t>
            </a:r>
            <a:r>
              <a:rPr lang="en-GB" sz="1600" b="1" dirty="0"/>
              <a:t>epoch</a:t>
            </a:r>
            <a:r>
              <a:rPr lang="en-GB" sz="1600" dirty="0"/>
              <a:t>), we evaluate the model on the validation set to check whether its performance is holding up on fresh data rather than just memorizing the training samples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/>
          </a:p>
          <a:p>
            <a:r>
              <a:rPr lang="en-GB" sz="1800" dirty="0"/>
              <a:t>In addition, we should also prepare a </a:t>
            </a:r>
            <a:r>
              <a:rPr lang="en-GB" sz="1800" b="1" dirty="0"/>
              <a:t>test set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Validation set is used during training to monitor performance and tune hyperparameters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Test set provides an </a:t>
            </a:r>
            <a:r>
              <a:rPr lang="en-GB" sz="1600" b="1" dirty="0"/>
              <a:t>unbiased, final evaluation</a:t>
            </a:r>
            <a:r>
              <a:rPr lang="en-GB" sz="1600" dirty="0"/>
              <a:t> of the model </a:t>
            </a:r>
            <a:r>
              <a:rPr lang="en-GB" sz="1600" b="1" dirty="0"/>
              <a:t>after</a:t>
            </a:r>
            <a:r>
              <a:rPr lang="en-GB" sz="1600" dirty="0"/>
              <a:t> all training and tuning are complete.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Must contain data that the model has </a:t>
            </a:r>
            <a:r>
              <a:rPr lang="en-GB" sz="1600" b="1" dirty="0"/>
              <a:t>never encountered</a:t>
            </a:r>
            <a:endParaRPr lang="en-GB" sz="16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3E0732E7-9643-86B1-1E40-8626EACD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93815"/>
            <a:ext cx="4896597" cy="708217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9D8A34C-0A4F-CEBA-3E81-F18E21F8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495556"/>
            <a:ext cx="4896597" cy="7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BCB82C1-1F4A-8812-68CA-340288BB2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AFC3600-C05A-2538-0D87-61E1A4E19A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(4)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811EDBC-279F-2FFB-D07D-8D0DA9B65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With the datasets defined, we can construct the corresponding </a:t>
            </a:r>
            <a:r>
              <a:rPr lang="en-GB" sz="1800" dirty="0" err="1"/>
              <a:t>dataloaders</a:t>
            </a:r>
            <a:r>
              <a:rPr lang="en-GB" sz="1800" dirty="0"/>
              <a:t>: </a:t>
            </a:r>
            <a:r>
              <a:rPr lang="en-GB" sz="1800" b="1" dirty="0"/>
              <a:t>batching</a:t>
            </a:r>
            <a:r>
              <a:rPr lang="en-GB" sz="1800" dirty="0"/>
              <a:t>, </a:t>
            </a:r>
            <a:r>
              <a:rPr lang="en-GB" sz="1800" b="1" dirty="0"/>
              <a:t>shuffling</a:t>
            </a:r>
            <a:r>
              <a:rPr lang="en-GB" sz="1800" dirty="0"/>
              <a:t>, and </a:t>
            </a:r>
            <a:r>
              <a:rPr lang="en-GB" sz="1800" b="1" dirty="0"/>
              <a:t>loading</a:t>
            </a:r>
            <a:r>
              <a:rPr lang="en-GB" sz="1800" dirty="0"/>
              <a:t> samples efficiently</a:t>
            </a:r>
          </a:p>
          <a:p>
            <a:pPr lvl="0"/>
            <a:endParaRPr lang="en-GB" sz="1800" dirty="0"/>
          </a:p>
          <a:p>
            <a:pPr lvl="0"/>
            <a:endParaRPr lang="en-GB" sz="20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The key parameter is </a:t>
            </a:r>
            <a:r>
              <a:rPr lang="en-GB" sz="1800" b="1" dirty="0" err="1"/>
              <a:t>batch_size</a:t>
            </a:r>
            <a:endParaRPr lang="en-GB" sz="18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samples pass through the network before weights are updated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We could set it equal to </a:t>
            </a:r>
            <a:r>
              <a:rPr lang="en-GB" sz="1600" b="1" dirty="0"/>
              <a:t>the entire training </a:t>
            </a:r>
            <a:r>
              <a:rPr lang="en-GB" sz="1600" dirty="0"/>
              <a:t>(the network sees all images before each update)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Smaller batches (</a:t>
            </a:r>
            <a:r>
              <a:rPr lang="en-GB" sz="1600" b="1" dirty="0"/>
              <a:t>mini-batches</a:t>
            </a:r>
            <a:r>
              <a:rPr lang="en-GB" sz="1600" dirty="0"/>
              <a:t>) use less memory and allow the model to update its parameters more frequently (faster training)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Optimal value depends on how much GPU memory is available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We can also adjust </a:t>
            </a:r>
            <a:r>
              <a:rPr lang="en-GB" sz="1800" b="1" dirty="0"/>
              <a:t>several other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whether the data should be </a:t>
            </a:r>
            <a:r>
              <a:rPr lang="en-GB" sz="1600" b="1" dirty="0"/>
              <a:t>shuffled </a:t>
            </a:r>
            <a:r>
              <a:rPr lang="en-GB" sz="1600" dirty="0"/>
              <a:t>at the start of each epoch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the dataset should be </a:t>
            </a:r>
            <a:r>
              <a:rPr lang="en-GB" sz="1600" b="1" dirty="0"/>
              <a:t>sampled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</a:t>
            </a:r>
            <a:r>
              <a:rPr lang="en-GB" sz="1600" b="1" dirty="0"/>
              <a:t>worker processes </a:t>
            </a:r>
            <a:r>
              <a:rPr lang="en-GB" sz="1600" dirty="0"/>
              <a:t>are used to load data in parallel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9E47245-CE89-ED32-67C2-C670A094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41" y="2080091"/>
            <a:ext cx="5181064" cy="10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343D5AB-2F6A-5629-7284-F476689D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52DACB4-6D80-1AD8-2BFD-A93CD37C63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Fully Connected Architecture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B8983F7-4553-4363-DED9-B6B12BDDC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4454"/>
            <a:ext cx="8520600" cy="574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We start with a simple </a:t>
            </a:r>
            <a:r>
              <a:rPr lang="en-GB" b="1" noProof="1"/>
              <a:t>fully connected neural network</a:t>
            </a:r>
            <a:r>
              <a:rPr lang="en-GB" noProof="1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input layer</a:t>
            </a:r>
            <a:r>
              <a:rPr lang="en-GB" noProof="1"/>
              <a:t> processes the flattened image tensors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hidden layer</a:t>
            </a:r>
            <a:r>
              <a:rPr lang="en-GB" noProof="1"/>
              <a:t> learns intermediate representations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output layer</a:t>
            </a:r>
            <a:r>
              <a:rPr lang="en-GB" noProof="1"/>
              <a:t> matches the number of classes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marL="120650" indent="0">
              <a:buNone/>
            </a:pPr>
            <a:endParaRPr lang="en-GB" sz="700" noProof="1"/>
          </a:p>
          <a:p>
            <a:endParaRPr lang="en-GB" sz="100" noProof="1"/>
          </a:p>
          <a:p>
            <a:r>
              <a:rPr lang="en-GB" noProof="1"/>
              <a:t>When an input moves through the network, each layer performs a </a:t>
            </a:r>
            <a:r>
              <a:rPr lang="en-GB" b="1" noProof="1"/>
              <a:t>matrix multiplication</a:t>
            </a:r>
            <a:r>
              <a:rPr lang="en-GB" noProof="1"/>
              <a:t> between its weight matrix and the incoming activations </a:t>
            </a:r>
          </a:p>
          <a:p>
            <a:r>
              <a:rPr lang="en-GB" noProof="1"/>
              <a:t>General principle: </a:t>
            </a:r>
            <a:r>
              <a:rPr lang="en-GB" b="1" noProof="1"/>
              <a:t>dimensionality shrinks as we move deeper </a:t>
            </a:r>
            <a:r>
              <a:rPr lang="en-GB" noProof="1"/>
              <a:t>to force the compression of information and </a:t>
            </a:r>
            <a:r>
              <a:rPr lang="en-GB" b="1" noProof="1"/>
              <a:t>learn abstract representations </a:t>
            </a:r>
            <a:r>
              <a:rPr lang="en-GB" noProof="1"/>
              <a:t>(e.g. features that help distinguish the classes)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8EE7A4-B803-9D24-0EA4-D594508F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8" b="5722"/>
          <a:stretch>
            <a:fillRect/>
          </a:stretch>
        </p:blipFill>
        <p:spPr>
          <a:xfrm>
            <a:off x="1190911" y="2158313"/>
            <a:ext cx="5325219" cy="28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B90405E-42EA-6A85-0CBD-DD199399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694D806-8067-E20C-1FC1-1A3CADCEC8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Activation function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F906239-1219-8845-BDEC-2E64437AC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2981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neuron output is passed through an </a:t>
            </a:r>
            <a:r>
              <a:rPr lang="en-GB" sz="1800" b="1" dirty="0"/>
              <a:t>activation function </a:t>
            </a:r>
            <a:r>
              <a:rPr lang="en-GB" sz="1800" dirty="0"/>
              <a:t>to introduce </a:t>
            </a:r>
            <a:r>
              <a:rPr lang="en-GB" sz="1800" b="1" dirty="0"/>
              <a:t>nonlinearity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even a very deep network collapses into a single linear mapping without nonlinearity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r>
              <a:rPr lang="en-GB" sz="1800" dirty="0"/>
              <a:t>A widely used activation function is the </a:t>
            </a:r>
            <a:r>
              <a:rPr lang="en-GB" sz="1800" b="1" dirty="0" err="1"/>
              <a:t>ReLU</a:t>
            </a:r>
            <a:r>
              <a:rPr lang="en-GB" sz="1800" b="1" dirty="0"/>
              <a:t> (Rectified Linear Unit)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Outputs zero for negative inputs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Outputs the input value itself when it is positive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Its derivative is simple and non-small for positive inputs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Makes training stable and efficient</a:t>
            </a:r>
          </a:p>
          <a:p>
            <a:pPr marL="120650" lvl="0" indent="0">
              <a:buNone/>
            </a:pPr>
            <a:endParaRPr lang="en-GB" sz="500" dirty="0"/>
          </a:p>
          <a:p>
            <a:pPr lvl="0"/>
            <a:r>
              <a:rPr lang="en-GB" sz="1800" dirty="0"/>
              <a:t>Another important activation function is the </a:t>
            </a:r>
            <a:r>
              <a:rPr lang="en-GB" sz="1800" b="1" dirty="0" err="1"/>
              <a:t>softmax</a:t>
            </a:r>
            <a:r>
              <a:rPr lang="en-GB" sz="1800" b="1" dirty="0"/>
              <a:t> function</a:t>
            </a:r>
            <a:r>
              <a:rPr lang="en-GB" sz="1800" dirty="0"/>
              <a:t>, often used at the output layer of classification networks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Converts a vector of arbitrary real numbers into probabilities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Accentuates differences between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Commonly used as the final step in multi-class classification</a:t>
            </a:r>
          </a:p>
        </p:txBody>
      </p:sp>
      <p:pic>
        <p:nvPicPr>
          <p:cNvPr id="3" name="Immagine 2" descr="Immagine che contiene Carattere, bianco, calligrafia, testo&#10;&#10;Il contenuto generato dall'IA potrebbe non essere corretto.">
            <a:extLst>
              <a:ext uri="{FF2B5EF4-FFF2-40B4-BE49-F238E27FC236}">
                <a16:creationId xmlns:a16="http://schemas.microsoft.com/office/drawing/2014/main" id="{789C2154-0888-1EA3-5812-26FF699F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87" y="3268808"/>
            <a:ext cx="1467597" cy="308476"/>
          </a:xfrm>
          <a:prstGeom prst="rect">
            <a:avLst/>
          </a:prstGeom>
        </p:spPr>
      </p:pic>
      <p:pic>
        <p:nvPicPr>
          <p:cNvPr id="5" name="Immagine 4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2E2864CC-099C-3276-D461-BBE64EA4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487" y="4790162"/>
            <a:ext cx="1311835" cy="5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F3320C-CBE2-1571-E3D0-C9003EA0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CBBE981-BBCC-3699-5556-4A2CF5FF1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a network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687644A-BFAD-FF03-A209-4AB10FAC5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create our model by subclassing </a:t>
            </a:r>
            <a:r>
              <a:rPr lang="en-GB" sz="1800" b="1" dirty="0" err="1"/>
              <a:t>torch.nn.Module</a:t>
            </a:r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We create </a:t>
            </a:r>
            <a:r>
              <a:rPr lang="en-GB" sz="1800" b="1" dirty="0"/>
              <a:t>an instance </a:t>
            </a:r>
            <a:r>
              <a:rPr lang="en-GB" sz="1800" dirty="0"/>
              <a:t>of the </a:t>
            </a:r>
            <a:r>
              <a:rPr lang="en-GB" sz="1800" dirty="0" err="1"/>
              <a:t>SimpleNN</a:t>
            </a:r>
            <a:r>
              <a:rPr lang="en-GB" sz="1800" dirty="0"/>
              <a:t>: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Carattere, testo, line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DD65C6E-12E4-E435-47CB-F716021F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04" y="6103521"/>
            <a:ext cx="1735792" cy="2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A08DE91-DA31-5706-4D37-6F8D6BEE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1" y="1756447"/>
            <a:ext cx="8306981" cy="38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011638B-C5FB-0977-D0D8-793F9861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1DA3E07-0694-3E0E-EA2B-101134AC4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Loss function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F0A597E-2123-FF84-F554-7922E0D89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Once the network produces a prediction, we can </a:t>
            </a:r>
            <a:r>
              <a:rPr lang="en-GB" b="1" noProof="1"/>
              <a:t>compare</a:t>
            </a:r>
            <a:r>
              <a:rPr lang="en-GB" noProof="1"/>
              <a:t> it to the true label to determine </a:t>
            </a:r>
            <a:r>
              <a:rPr lang="en-GB" b="1" noProof="1"/>
              <a:t>how accurate </a:t>
            </a:r>
            <a:r>
              <a:rPr lang="en-GB" noProof="1"/>
              <a:t>it was </a:t>
            </a:r>
          </a:p>
          <a:p>
            <a:r>
              <a:rPr lang="en-GB" noProof="1"/>
              <a:t>We need more than a simple right-or-wrong signal, we need a </a:t>
            </a:r>
            <a:r>
              <a:rPr lang="en-GB" b="1" noProof="1"/>
              <a:t>numeric measure</a:t>
            </a:r>
            <a:r>
              <a:rPr lang="en-GB" noProof="1"/>
              <a:t> of </a:t>
            </a:r>
            <a:r>
              <a:rPr lang="en-GB" b="1" noProof="1"/>
              <a:t>how wrong </a:t>
            </a:r>
            <a:r>
              <a:rPr lang="en-GB" noProof="1"/>
              <a:t>the prediction is to guides the NN during training</a:t>
            </a:r>
          </a:p>
          <a:p>
            <a:r>
              <a:rPr lang="en-GB" noProof="1"/>
              <a:t>PyTorch includes a </a:t>
            </a:r>
            <a:r>
              <a:rPr lang="en-GB" b="1" noProof="1"/>
              <a:t>wide range of loss functions </a:t>
            </a:r>
            <a:r>
              <a:rPr lang="en-GB" noProof="1"/>
              <a:t>suitable for most tasks (</a:t>
            </a:r>
            <a:r>
              <a:rPr lang="en-GB" b="1" noProof="1"/>
              <a:t>classification</a:t>
            </a:r>
            <a:r>
              <a:rPr lang="en-GB" noProof="1"/>
              <a:t>, </a:t>
            </a:r>
            <a:r>
              <a:rPr lang="en-GB" b="1" noProof="1"/>
              <a:t>regression</a:t>
            </a:r>
            <a:r>
              <a:rPr lang="en-GB" noProof="1"/>
              <a:t>, </a:t>
            </a:r>
            <a:r>
              <a:rPr lang="en-GB" b="1" noProof="1"/>
              <a:t>sequence modeling</a:t>
            </a:r>
            <a:r>
              <a:rPr lang="en-GB" noProof="1"/>
              <a:t>, and more) and it also allows us to </a:t>
            </a:r>
            <a:r>
              <a:rPr lang="en-GB" b="1" noProof="1"/>
              <a:t>implement our own</a:t>
            </a:r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r>
              <a:rPr lang="en-GB" b="1" noProof="1"/>
              <a:t>Cross-entropy</a:t>
            </a:r>
            <a:r>
              <a:rPr lang="en-GB" noProof="1"/>
              <a:t> is ideal for </a:t>
            </a:r>
            <a:r>
              <a:rPr lang="en-GB" b="1" noProof="1"/>
              <a:t>classification</a:t>
            </a:r>
            <a:r>
              <a:rPr lang="en-GB" noProof="1"/>
              <a:t> because it penalizes confident wrong predictions heavily, while </a:t>
            </a:r>
            <a:r>
              <a:rPr lang="en-GB" b="1" noProof="1"/>
              <a:t>MSE</a:t>
            </a:r>
            <a:r>
              <a:rPr lang="en-GB" noProof="1"/>
              <a:t> is suited for </a:t>
            </a:r>
            <a:r>
              <a:rPr lang="en-GB" b="1" noProof="1"/>
              <a:t>numerical prediction </a:t>
            </a:r>
            <a:r>
              <a:rPr lang="en-GB" noProof="1"/>
              <a:t>tasks where we care about the </a:t>
            </a:r>
            <a:r>
              <a:rPr lang="en-GB" b="1" noProof="1"/>
              <a:t>magnitude</a:t>
            </a:r>
            <a:r>
              <a:rPr lang="en-GB" noProof="1"/>
              <a:t> of the error</a:t>
            </a:r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8874B3-AE97-C2E8-2029-4D5ED3CB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2" y="3486665"/>
            <a:ext cx="8213152" cy="16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4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Tensors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Devices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Operations</a:t>
            </a:r>
          </a:p>
          <a:p>
            <a:pPr lvl="0"/>
            <a:r>
              <a:rPr lang="en-GB" sz="1600" dirty="0"/>
              <a:t>Dataset and </a:t>
            </a:r>
            <a:r>
              <a:rPr lang="en-GB" sz="1600" dirty="0" err="1"/>
              <a:t>Dataloader</a:t>
            </a:r>
            <a:endParaRPr lang="en-GB" sz="1600" dirty="0"/>
          </a:p>
          <a:p>
            <a:pPr lvl="0"/>
            <a:r>
              <a:rPr lang="en-GB" sz="1600" dirty="0"/>
              <a:t>Neural </a:t>
            </a:r>
            <a:r>
              <a:rPr lang="en-GB" sz="1600" dirty="0" err="1"/>
              <a:t>Neworks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Architecture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Activation function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Loss function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Optimization and Training loop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Overfitting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Inference</a:t>
            </a:r>
          </a:p>
          <a:p>
            <a:r>
              <a:rPr lang="en-GB" sz="1600" dirty="0"/>
              <a:t>Other layers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Convolution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Pooling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Dropout </a:t>
            </a:r>
          </a:p>
          <a:p>
            <a:pPr lvl="0"/>
            <a:r>
              <a:rPr lang="en-GB" sz="1600" dirty="0"/>
              <a:t>CNN architecture</a:t>
            </a:r>
          </a:p>
          <a:p>
            <a:pPr lvl="0"/>
            <a:r>
              <a:rPr lang="en-GB" sz="1600" dirty="0"/>
              <a:t>Optimizations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Transfer </a:t>
            </a:r>
            <a:r>
              <a:rPr lang="en-GB" sz="1400" dirty="0" err="1"/>
              <a:t>learnig</a:t>
            </a:r>
            <a:endParaRPr lang="en-GB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Learning rate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Data augmentation</a:t>
            </a:r>
          </a:p>
          <a:p>
            <a:r>
              <a:rPr lang="en-GB" sz="1600" dirty="0"/>
              <a:t>Debugging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 err="1"/>
              <a:t>TensorBoard</a:t>
            </a:r>
            <a:endParaRPr lang="en-GB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Hooks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64417E2-928C-0C48-B694-DBF97543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17A19AA-03A2-FBFD-6336-739371453A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Optimization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2061A9C-B0BA-C1C8-CDA7-FEE9BACAE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584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Training</a:t>
            </a:r>
            <a:r>
              <a:rPr lang="en-GB" sz="1800" dirty="0"/>
              <a:t>: repeatedly passing data through the model, measuring how far its predictions deviate from the true labels using the loss function, and </a:t>
            </a:r>
            <a:r>
              <a:rPr lang="en-GB" sz="1800" b="1" dirty="0"/>
              <a:t>adjusting the network’s weights</a:t>
            </a:r>
            <a:r>
              <a:rPr lang="en-GB" sz="1800" dirty="0"/>
              <a:t> to reduce that loss </a:t>
            </a:r>
          </a:p>
          <a:p>
            <a:pPr lvl="0"/>
            <a:r>
              <a:rPr lang="en-GB" sz="1800" dirty="0"/>
              <a:t>Decide </a:t>
            </a:r>
            <a:r>
              <a:rPr lang="en-GB" sz="1800" b="1" dirty="0"/>
              <a:t>how each parameter should move</a:t>
            </a:r>
            <a:r>
              <a:rPr lang="en-GB" sz="1800" dirty="0"/>
              <a:t> to make the </a:t>
            </a:r>
            <a:r>
              <a:rPr lang="en-GB" sz="1800" b="1" dirty="0"/>
              <a:t>predictions more accurate</a:t>
            </a:r>
            <a:r>
              <a:rPr lang="en-GB" sz="1800" dirty="0"/>
              <a:t> over time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493908-3FD0-71ED-6046-EBD20274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95"/>
          <a:stretch>
            <a:fillRect/>
          </a:stretch>
        </p:blipFill>
        <p:spPr>
          <a:xfrm>
            <a:off x="541154" y="2815635"/>
            <a:ext cx="8558153" cy="38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8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F514C3D-D5A0-A684-08F6-E7FFA183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1BC2A34-3B0E-A8C4-8739-D7BECB9FF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Optimization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086E0F-4EE2-10CB-C4B9-6EB7786E8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584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If the optimizer takes </a:t>
            </a:r>
            <a:r>
              <a:rPr lang="en-GB" sz="1800" b="1" dirty="0"/>
              <a:t>too large </a:t>
            </a:r>
            <a:r>
              <a:rPr lang="en-GB" sz="1800" dirty="0"/>
              <a:t>steps, it may </a:t>
            </a:r>
            <a:r>
              <a:rPr lang="en-GB" sz="1800" b="1" dirty="0"/>
              <a:t>overshoot</a:t>
            </a:r>
            <a:r>
              <a:rPr lang="en-GB" sz="1800" dirty="0"/>
              <a:t> the lowest point and bounce around chaotically</a:t>
            </a:r>
          </a:p>
          <a:p>
            <a:pPr lvl="0"/>
            <a:r>
              <a:rPr lang="en-GB" sz="1800" dirty="0"/>
              <a:t>If the steps are </a:t>
            </a:r>
            <a:r>
              <a:rPr lang="en-GB" sz="1800" b="1" dirty="0"/>
              <a:t>too small</a:t>
            </a:r>
            <a:r>
              <a:rPr lang="en-GB" sz="1800" dirty="0"/>
              <a:t>, training becomes </a:t>
            </a:r>
            <a:r>
              <a:rPr lang="en-GB" sz="1800" b="1" dirty="0"/>
              <a:t>slow</a:t>
            </a:r>
            <a:r>
              <a:rPr lang="en-GB" sz="1800" dirty="0"/>
              <a:t> or </a:t>
            </a:r>
            <a:r>
              <a:rPr lang="en-GB" sz="1800" b="1" dirty="0"/>
              <a:t>stagnates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The step size is the </a:t>
            </a:r>
            <a:r>
              <a:rPr lang="en-GB" sz="1800" b="1" dirty="0"/>
              <a:t>learning rate</a:t>
            </a:r>
            <a:r>
              <a:rPr lang="en-GB" sz="1800" dirty="0"/>
              <a:t> and it is essential for efficient training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90DEBC-FEA1-9266-C1F3-5443ED8F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62" y="2306041"/>
            <a:ext cx="7741508" cy="36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FAE04FA-EAB0-F2DE-8FB9-98015921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35C15DA-35E9-EEAE-38A3-EC1BCA5B8B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Stochastic Gradient Descent (SGD)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CE3730-9A3F-DBA7-B6C4-C84188EB0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Instead of using the entire dataset to compute the gradient, we use a </a:t>
            </a:r>
            <a:r>
              <a:rPr lang="en-GB" sz="1800" b="1" dirty="0"/>
              <a:t>mini-batch of samples</a:t>
            </a:r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The </a:t>
            </a:r>
            <a:r>
              <a:rPr lang="en-GB" sz="1800" b="1" dirty="0"/>
              <a:t>randomness</a:t>
            </a:r>
            <a:r>
              <a:rPr lang="en-GB" sz="1800" dirty="0"/>
              <a:t> introduced by these mini-batches helps the optimizer </a:t>
            </a:r>
            <a:r>
              <a:rPr lang="en-GB" sz="1800" b="1" dirty="0"/>
              <a:t>escape shallow local minima </a:t>
            </a:r>
            <a:r>
              <a:rPr lang="en-GB" sz="1800" dirty="0"/>
              <a:t>and often leads to better performance.</a:t>
            </a:r>
          </a:p>
          <a:p>
            <a:pPr lvl="0"/>
            <a:endParaRPr lang="en-GB" sz="1600" dirty="0"/>
          </a:p>
          <a:p>
            <a:pPr lvl="0"/>
            <a:r>
              <a:rPr lang="en-GB" sz="1600" dirty="0" err="1"/>
              <a:t>PyTorch</a:t>
            </a:r>
            <a:r>
              <a:rPr lang="en-GB" sz="1600" dirty="0"/>
              <a:t> includes several advanced optimizers</a:t>
            </a:r>
          </a:p>
          <a:p>
            <a:pPr lvl="1"/>
            <a:r>
              <a:rPr lang="en-GB" sz="1400" dirty="0" err="1"/>
              <a:t>AdaGrad</a:t>
            </a:r>
            <a:endParaRPr lang="en-GB" sz="1400" dirty="0"/>
          </a:p>
          <a:p>
            <a:pPr lvl="1"/>
            <a:r>
              <a:rPr lang="en-GB" sz="1400" dirty="0" err="1"/>
              <a:t>RMSProp</a:t>
            </a:r>
            <a:endParaRPr lang="en-GB" sz="1400" dirty="0"/>
          </a:p>
          <a:p>
            <a:pPr lvl="1"/>
            <a:r>
              <a:rPr lang="en-GB" sz="1400" dirty="0"/>
              <a:t>Adam</a:t>
            </a:r>
          </a:p>
          <a:p>
            <a:r>
              <a:rPr lang="en-GB" sz="1600" dirty="0"/>
              <a:t>Creating an optimizer in </a:t>
            </a:r>
            <a:r>
              <a:rPr lang="en-GB" sz="1600" dirty="0" err="1"/>
              <a:t>PyTorch</a:t>
            </a:r>
            <a:r>
              <a:rPr lang="en-GB" sz="1600" dirty="0"/>
              <a:t> is straightforward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Pass it the parameters of the network along with a chosen learning rate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05D22ED-6428-4C98-8628-C6A2971B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6" y="4921079"/>
            <a:ext cx="4273722" cy="5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40E8BC6-4983-693D-5EE5-D559C6DF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755578A-4B1A-1B6E-906B-310D3FCC30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 loop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A57DDA3-389F-8E8B-2880-02706BA1E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4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Finally, we put everything together to </a:t>
            </a:r>
            <a:r>
              <a:rPr lang="en-GB" sz="1800" b="1" dirty="0"/>
              <a:t>iteratively</a:t>
            </a:r>
            <a:r>
              <a:rPr lang="en-GB" sz="1800" dirty="0"/>
              <a:t> improves the model performance by adjusting weights based on batch of data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400" dirty="0"/>
          </a:p>
          <a:p>
            <a:pPr lvl="0"/>
            <a:r>
              <a:rPr lang="en-GB" sz="1800" dirty="0"/>
              <a:t>Once the loop is defined, training simply consists of calling it:</a:t>
            </a:r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5CCE3F-3FBC-D1A0-8FE1-A8522797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1" b="1851"/>
          <a:stretch>
            <a:fillRect/>
          </a:stretch>
        </p:blipFill>
        <p:spPr>
          <a:xfrm>
            <a:off x="685800" y="1779373"/>
            <a:ext cx="8146500" cy="37820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A6402C-FBB7-E599-E98A-9195F0385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1" y="6029197"/>
            <a:ext cx="5681019" cy="535796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7C543E8-869A-4469-EF85-79122C73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30" y="563051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3FDD950-99FE-105C-B382-775CBE621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95F6AD9-870D-F49C-0A17-71608E490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Overfitting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771A539-5400-5A71-74F0-8CEE1577A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50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model become </a:t>
            </a:r>
            <a:r>
              <a:rPr lang="en-GB" sz="1800" b="1" dirty="0"/>
              <a:t>specialized</a:t>
            </a:r>
            <a:r>
              <a:rPr lang="en-GB" sz="1800" dirty="0"/>
              <a:t> in recognizing images it has seen during training, while </a:t>
            </a:r>
            <a:r>
              <a:rPr lang="en-GB" sz="1800" b="1" dirty="0"/>
              <a:t>losing ability to generalize</a:t>
            </a:r>
            <a:r>
              <a:rPr lang="en-GB" sz="1800" dirty="0"/>
              <a:t> to new, unseen examples</a:t>
            </a:r>
          </a:p>
          <a:p>
            <a:r>
              <a:rPr lang="en-GB" sz="1800" dirty="0"/>
              <a:t>Divergence between training and validation performance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Fully connected networks have many parameters, the model </a:t>
            </a:r>
            <a:r>
              <a:rPr lang="en-GB" sz="1800" b="1" dirty="0"/>
              <a:t>memorize</a:t>
            </a:r>
            <a:r>
              <a:rPr lang="en-GB" sz="1800" dirty="0"/>
              <a:t> the training set rather than </a:t>
            </a:r>
            <a:r>
              <a:rPr lang="en-GB" sz="1800" b="1" dirty="0"/>
              <a:t>learning</a:t>
            </a:r>
            <a:r>
              <a:rPr lang="en-GB" sz="1800" dirty="0"/>
              <a:t> </a:t>
            </a:r>
            <a:r>
              <a:rPr lang="en-GB" sz="1800" b="1" dirty="0"/>
              <a:t>features</a:t>
            </a:r>
            <a:endParaRPr lang="en-GB" sz="1800" dirty="0"/>
          </a:p>
          <a:p>
            <a:pPr lvl="0"/>
            <a:r>
              <a:rPr lang="en-GB" sz="1800" dirty="0"/>
              <a:t>Several ways to push back against this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Adding some </a:t>
            </a:r>
            <a:r>
              <a:rPr lang="en-GB" sz="1600" b="1" dirty="0"/>
              <a:t>regularization</a:t>
            </a:r>
            <a:r>
              <a:rPr lang="en-GB" sz="1600" dirty="0"/>
              <a:t> (dropout, weight decay, or stronger data augmentation)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Early stopping</a:t>
            </a:r>
            <a:r>
              <a:rPr lang="en-GB" sz="1600" dirty="0"/>
              <a:t> : training is halted around the first few epochs, when the validation loss is at its minimum</a:t>
            </a: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138A064-0E5E-CC1A-79C7-F0D6D676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40" y="2060615"/>
            <a:ext cx="7772400" cy="25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4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FA12C55-679F-DCC6-74C6-8EC294D2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B648D33-3AA6-D44C-2BCE-298A729819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Inference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5592476-D3D9-3326-4451-D71B011B3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043733"/>
            <a:ext cx="8667543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model has been trained; the final step is to </a:t>
            </a:r>
            <a:r>
              <a:rPr lang="en-GB" sz="1800" b="1" dirty="0"/>
              <a:t>use it to make predictions</a:t>
            </a:r>
            <a:r>
              <a:rPr lang="en-GB" sz="1800" dirty="0"/>
              <a:t> </a:t>
            </a:r>
          </a:p>
          <a:p>
            <a:pPr lvl="0"/>
            <a:r>
              <a:rPr lang="en-GB" sz="1800" dirty="0"/>
              <a:t>We can feed in an image and have the network tell us whether it thinks the image shows a cat or a fish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b="1" dirty="0"/>
              <a:t>Generalization error </a:t>
            </a:r>
            <a:r>
              <a:rPr lang="en-GB" sz="1800" dirty="0"/>
              <a:t>estimation: evaluate performance on the </a:t>
            </a:r>
            <a:r>
              <a:rPr lang="en-GB" sz="1800" b="1" dirty="0"/>
              <a:t>test set </a:t>
            </a:r>
            <a:r>
              <a:rPr lang="en-GB" sz="1800" dirty="0"/>
              <a:t>that we held out earlier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860032-162B-5F5B-5369-5C65DD33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9" y="2082166"/>
            <a:ext cx="8274474" cy="3428948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B8AA208-80BD-2F9E-569E-CBA52E27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9" y="5548845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194B16-22BA-0B5B-51DB-A7735BD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F09E67A-CBA5-EC91-D9DA-AEFDB67081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Saving and Loading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EB9F862-6E72-4817-7B82-110A39BF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Once we are satisfied with a model performance, we can </a:t>
            </a:r>
            <a:r>
              <a:rPr lang="en-GB" sz="1800" b="1" dirty="0"/>
              <a:t>save its current state</a:t>
            </a:r>
            <a:r>
              <a:rPr lang="en-GB" sz="1800" dirty="0"/>
              <a:t> using </a:t>
            </a:r>
            <a:r>
              <a:rPr lang="en-GB" sz="1800" dirty="0" err="1"/>
              <a:t>PyTorch</a:t>
            </a:r>
            <a:r>
              <a:rPr lang="en-GB" sz="1800" dirty="0"/>
              <a:t> built-in </a:t>
            </a:r>
            <a:r>
              <a:rPr lang="en-GB" sz="1800" b="1" dirty="0"/>
              <a:t>serialization utilities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relies on Python’s </a:t>
            </a:r>
            <a:r>
              <a:rPr lang="en-GB" sz="1800" b="1" dirty="0"/>
              <a:t>pickle format</a:t>
            </a:r>
            <a:r>
              <a:rPr lang="en-GB" sz="1800" dirty="0"/>
              <a:t> under the hood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Fully connected NN has the theoretical ability to approximate any function (</a:t>
            </a:r>
            <a:r>
              <a:rPr lang="en-GB" sz="1800" b="1" dirty="0"/>
              <a:t>universal approximation theorem</a:t>
            </a:r>
            <a:r>
              <a:rPr lang="en-GB" sz="1800" dirty="0"/>
              <a:t>)</a:t>
            </a:r>
          </a:p>
          <a:p>
            <a:pPr lvl="0"/>
            <a:r>
              <a:rPr lang="en-GB" sz="1800" dirty="0"/>
              <a:t>In practice, relying on dense networks is </a:t>
            </a:r>
            <a:r>
              <a:rPr lang="en-GB" sz="1800" b="1" dirty="0"/>
              <a:t>rarely ideal </a:t>
            </a:r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BDCAB3-C04C-217F-C939-7A2A5639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27" y="2115065"/>
            <a:ext cx="3351770" cy="2628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D7FE07-7796-F9E5-9188-9A710513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7" y="2568913"/>
            <a:ext cx="5007576" cy="2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F226F6-8E4C-22BC-BD52-D21389C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C98BFBB-EBB4-DB4A-F89B-ECE5AA968E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Convolution layer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7597625-EEBC-99A7-A272-67A4F4631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34169"/>
            <a:ext cx="8520600" cy="5730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Images have </a:t>
            </a:r>
            <a:r>
              <a:rPr lang="en-GB" sz="1800" b="1" dirty="0"/>
              <a:t>structure</a:t>
            </a:r>
            <a:r>
              <a:rPr lang="en-GB" sz="1800" dirty="0"/>
              <a:t> (spatial patterns, local correlations, repeated features) that fully connected layers simply do not exploit</a:t>
            </a:r>
          </a:p>
          <a:p>
            <a:pPr lvl="0"/>
            <a:r>
              <a:rPr lang="en-GB" sz="1800" dirty="0"/>
              <a:t>Convolutional Neural Networks (CNN) are explicitly designed to </a:t>
            </a:r>
            <a:r>
              <a:rPr lang="en-GB" sz="1800" b="1" dirty="0"/>
              <a:t>take advantage of the 2D spatial nature of images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2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marL="120650" lvl="0" indent="0">
              <a:buNone/>
            </a:pPr>
            <a:endParaRPr lang="en-GB" sz="1800" b="1" dirty="0"/>
          </a:p>
          <a:p>
            <a:pPr lvl="0"/>
            <a:r>
              <a:rPr lang="en-GB" sz="1800" dirty="0"/>
              <a:t>We end up with a new 2D array (</a:t>
            </a:r>
            <a:r>
              <a:rPr lang="en-GB" sz="1800" b="1" dirty="0"/>
              <a:t>feature map</a:t>
            </a:r>
            <a:r>
              <a:rPr lang="en-GB" sz="1800" dirty="0"/>
              <a:t>)</a:t>
            </a:r>
            <a:r>
              <a:rPr lang="en-GB" sz="1800" b="1" dirty="0"/>
              <a:t> </a:t>
            </a:r>
            <a:r>
              <a:rPr lang="en-GB" sz="1800" dirty="0"/>
              <a:t>that highlights where certain features (as defined by the filter) are found in the original image </a:t>
            </a:r>
          </a:p>
          <a:p>
            <a:pPr lvl="0"/>
            <a:r>
              <a:rPr lang="en-GB" sz="1800" dirty="0"/>
              <a:t>Different filters creates multiple feature maps, capturing different aspects of the image (edges, textures, or specific shapes)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8A8D64-289D-DF8A-EEED-992CA618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5" y="2262568"/>
            <a:ext cx="7060999" cy="3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2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D67855D-3E9A-004F-03BE-F0F5A988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3963498-9A20-41DC-5AEE-5329CBA724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Convolution layer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DE0BBFC-A148-EE5D-769F-C30B345E6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52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control how a convolution operates on an image: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choose the </a:t>
            </a:r>
            <a:r>
              <a:rPr lang="en-GB" sz="1600" b="1" dirty="0"/>
              <a:t>size of the filter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decide how far it moves between applications (</a:t>
            </a:r>
            <a:r>
              <a:rPr lang="en-GB" sz="1600" b="1" dirty="0"/>
              <a:t>stride</a:t>
            </a:r>
            <a:r>
              <a:rPr lang="en-GB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determine what should happen at the edges (</a:t>
            </a:r>
            <a:r>
              <a:rPr lang="en-GB" sz="1600" b="1" dirty="0"/>
              <a:t>padding</a:t>
            </a:r>
            <a:r>
              <a:rPr lang="en-GB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200" dirty="0"/>
          </a:p>
          <a:p>
            <a:r>
              <a:rPr lang="en-GB" sz="1800" dirty="0" err="1"/>
              <a:t>PyTorch</a:t>
            </a:r>
            <a:r>
              <a:rPr lang="en-GB" sz="1800" dirty="0"/>
              <a:t> supports CNN by the</a:t>
            </a:r>
            <a:r>
              <a:rPr lang="en-GB" sz="1800" b="1" dirty="0"/>
              <a:t> nn.Conv2d</a:t>
            </a:r>
            <a:r>
              <a:rPr lang="en-GB" sz="1800" dirty="0"/>
              <a:t> layer: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/>
          </a:p>
          <a:p>
            <a:r>
              <a:rPr lang="en-GB" sz="1800" dirty="0"/>
              <a:t>The layer </a:t>
            </a:r>
            <a:r>
              <a:rPr lang="en-GB" sz="1800" b="1" dirty="0"/>
              <a:t>learns the values inside each filter</a:t>
            </a:r>
            <a:endParaRPr lang="en-GB" dirty="0"/>
          </a:p>
        </p:txBody>
      </p:sp>
      <p:pic>
        <p:nvPicPr>
          <p:cNvPr id="4" name="Immagine 3" descr="Immagine che contiene linea, schermat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D55573E5-B9F3-72E3-8B86-8DCE7CEC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68" y="2174271"/>
            <a:ext cx="5813854" cy="1801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5932FD-E4F9-63A8-1EE2-11D17D93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32" y="4486021"/>
            <a:ext cx="6991865" cy="14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C2F01F9-C663-475E-1348-AED2E4F6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D6D4817-338A-EDBA-0788-D5F64B695A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Pooling layer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6750D6D-A29E-3F73-DF1E-E4581031D7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Reduce</a:t>
            </a:r>
            <a:r>
              <a:rPr lang="en-GB" sz="1800" dirty="0"/>
              <a:t> the spatial size of a feature map </a:t>
            </a:r>
          </a:p>
          <a:p>
            <a:pPr lvl="0"/>
            <a:r>
              <a:rPr lang="en-GB" sz="1800" dirty="0"/>
              <a:t>Idea: take a small region and replace it with a </a:t>
            </a:r>
            <a:r>
              <a:rPr lang="en-GB" sz="1800" b="1" dirty="0"/>
              <a:t>single summarized value</a:t>
            </a:r>
          </a:p>
          <a:p>
            <a:pPr lvl="1"/>
            <a:r>
              <a:rPr lang="en-GB" sz="1600" b="1" dirty="0"/>
              <a:t>max, average</a:t>
            </a:r>
          </a:p>
          <a:p>
            <a:pPr lvl="0"/>
            <a:r>
              <a:rPr lang="en-GB" sz="1800" dirty="0"/>
              <a:t>Helps the NN  to </a:t>
            </a:r>
            <a:r>
              <a:rPr lang="en-GB" sz="1800" b="1" dirty="0"/>
              <a:t>focus on the most important patterns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support pooling by the </a:t>
            </a:r>
            <a:r>
              <a:rPr lang="en-GB" sz="1800" b="1" dirty="0"/>
              <a:t>nn.MaxPool2d </a:t>
            </a:r>
            <a:r>
              <a:rPr lang="en-GB" sz="1800" dirty="0"/>
              <a:t>layer: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7A7B50-8DB3-4853-BEB3-68C827FC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27" y="2465291"/>
            <a:ext cx="7444946" cy="307053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D19714-9797-9307-9BDB-D7C8FDD32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7" y="6069742"/>
            <a:ext cx="4127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40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An </a:t>
            </a:r>
            <a:r>
              <a:rPr lang="en-GB" b="1" noProof="1"/>
              <a:t>open-source deep learning framework</a:t>
            </a:r>
            <a:r>
              <a:rPr lang="en-GB" noProof="1"/>
              <a:t> </a:t>
            </a:r>
          </a:p>
          <a:p>
            <a:r>
              <a:rPr lang="en-GB" noProof="1"/>
              <a:t>Developed by </a:t>
            </a:r>
            <a:r>
              <a:rPr lang="en-GB" b="1" noProof="1"/>
              <a:t>Facebook’s AI Research (FAIR) lab</a:t>
            </a:r>
            <a:r>
              <a:rPr lang="en-GB" noProof="1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1"/>
              <a:t>Flexible and expressive environment for building neural networks in Python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1"/>
              <a:t>Designed around </a:t>
            </a:r>
            <a:r>
              <a:rPr lang="en-GB" b="1" noProof="1"/>
              <a:t>eager execution</a:t>
            </a:r>
            <a:r>
              <a:rPr lang="en-GB" noProof="1"/>
              <a:t>: computations are carried out </a:t>
            </a:r>
            <a:r>
              <a:rPr lang="en-GB" b="1" noProof="1"/>
              <a:t>immediately</a:t>
            </a:r>
            <a:r>
              <a:rPr lang="en-GB" noProof="1"/>
              <a:t> as operations are invoked, making model development intuitive, debuggable, and well suited for dynamic architectures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r>
              <a:rPr lang="en-GB" noProof="1"/>
              <a:t>A powerful </a:t>
            </a:r>
            <a:r>
              <a:rPr lang="en-GB" b="1" noProof="1"/>
              <a:t>tensor library</a:t>
            </a:r>
            <a:r>
              <a:rPr lang="en-GB" noProof="1"/>
              <a:t> with </a:t>
            </a:r>
            <a:r>
              <a:rPr lang="en-GB" b="1" noProof="1"/>
              <a:t>GPU acceleration</a:t>
            </a:r>
            <a:r>
              <a:rPr lang="en-GB" noProof="1"/>
              <a:t> and an </a:t>
            </a:r>
            <a:r>
              <a:rPr lang="en-GB" b="1" noProof="1"/>
              <a:t>automatic differentiation engine</a:t>
            </a:r>
            <a:r>
              <a:rPr lang="en-GB" noProof="1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1"/>
              <a:t>Research experimentation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1"/>
              <a:t>Production-grade models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r>
              <a:rPr lang="en-GB" noProof="1"/>
              <a:t>Domain-specific libraries: </a:t>
            </a:r>
            <a:r>
              <a:rPr lang="en-GB" b="1" noProof="1"/>
              <a:t>torchvision</a:t>
            </a:r>
            <a:r>
              <a:rPr lang="en-GB" noProof="1"/>
              <a:t>, </a:t>
            </a:r>
            <a:r>
              <a:rPr lang="en-GB" b="1" noProof="1"/>
              <a:t>torchtext</a:t>
            </a:r>
            <a:r>
              <a:rPr lang="en-GB" noProof="1"/>
              <a:t>, and </a:t>
            </a:r>
            <a:r>
              <a:rPr lang="en-GB" b="1" noProof="1"/>
              <a:t>torchaudio</a:t>
            </a:r>
            <a:r>
              <a:rPr lang="en-GB" noProof="1"/>
              <a:t> </a:t>
            </a:r>
          </a:p>
          <a:p>
            <a:r>
              <a:rPr lang="en-GB" noProof="1"/>
              <a:t>Ready-to-use implementations of </a:t>
            </a:r>
            <a:r>
              <a:rPr lang="en-GB" b="1" noProof="1"/>
              <a:t>widely adopted deep learning architectures</a:t>
            </a:r>
            <a:r>
              <a:rPr lang="en-GB" noProof="1"/>
              <a:t>, such as ResNet, with pretrained weights commonly used for transfer learning.</a:t>
            </a:r>
          </a:p>
          <a:p>
            <a:r>
              <a:rPr lang="en-GB" noProof="1"/>
              <a:t>Rapid adoption in academia and industry: Meta, NVIDIA, Salesforce, Uber,  X, rely on PyTorch for a broad range of machine learning applications, from computer vision and natural language processing to reinforcement learning and large-scale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CBDE37-17D5-B3BF-8E62-5838F1C5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F0E6926-1260-08BB-E683-27F86A8320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Dropout layer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898A2BE-941C-FC13-2958-3F3212410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During training, it </a:t>
            </a:r>
            <a:r>
              <a:rPr lang="en-GB" sz="1800" b="1" dirty="0"/>
              <a:t>randomly turn off</a:t>
            </a:r>
            <a:r>
              <a:rPr lang="en-GB" sz="1800" dirty="0"/>
              <a:t> a fraction of the neurons in a layer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This randomness acts as a </a:t>
            </a:r>
            <a:r>
              <a:rPr lang="en-GB" sz="1800" b="1" dirty="0"/>
              <a:t>powerful </a:t>
            </a:r>
            <a:r>
              <a:rPr lang="en-GB" sz="1800" b="1" dirty="0" err="1"/>
              <a:t>regularizer</a:t>
            </a:r>
            <a:r>
              <a:rPr lang="en-GB" sz="1800" dirty="0"/>
              <a:t> and encourages the network to learn more robust, generalizable representations  </a:t>
            </a:r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supports Dropout through the </a:t>
            </a:r>
            <a:r>
              <a:rPr lang="en-GB" sz="1800" b="1" dirty="0" err="1"/>
              <a:t>nn.Dropout</a:t>
            </a:r>
            <a:r>
              <a:rPr lang="en-GB" sz="1800" dirty="0"/>
              <a:t> layer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23103D-F83F-196D-6331-0032D14B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1" y="1504121"/>
            <a:ext cx="6332838" cy="297563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F9DCC38-21CC-D7E5-F15A-81C3E740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82" y="5722772"/>
            <a:ext cx="2029547" cy="2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5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6296D1E-1C1C-29C7-FB6F-421669C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85784B8-49C4-A86F-4D46-A194C21B34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CNN architecture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5DAF3A2-DEE7-D9E1-57A2-37C3B3235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Now we can put all the building blocks and create a CNN architecture: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deep </a:t>
            </a:r>
            <a:r>
              <a:rPr lang="en-GB" sz="1600" b="1" dirty="0"/>
              <a:t>convolutional feature extractor</a:t>
            </a:r>
            <a:r>
              <a:rPr lang="en-GB" sz="16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fully connected classifier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r>
              <a:rPr lang="en-GB" sz="2000" dirty="0"/>
              <a:t>Notice the use of </a:t>
            </a:r>
            <a:r>
              <a:rPr lang="en-GB" sz="2000" b="1" dirty="0" err="1"/>
              <a:t>nn.Sequential</a:t>
            </a:r>
            <a:r>
              <a:rPr lang="en-GB" sz="2000" b="1" dirty="0"/>
              <a:t> </a:t>
            </a:r>
            <a:r>
              <a:rPr lang="en-GB" sz="2000" dirty="0"/>
              <a:t>to create  </a:t>
            </a:r>
            <a:r>
              <a:rPr lang="en-GB" sz="2000" b="1" dirty="0"/>
              <a:t>chain of layers</a:t>
            </a:r>
            <a:r>
              <a:rPr lang="en-GB" sz="2000" dirty="0"/>
              <a:t> 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6C04CB0-8D3D-F8A1-745E-C614FF40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64022"/>
            <a:ext cx="7772400" cy="40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F9BBE4-DF7C-B247-3D68-2FDBF1F3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6B0EA6-BC4A-459C-DFDB-7C505F5399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CNN architecture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6850B7C-2544-20E8-415A-9BE7967A7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2495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train the model using the same optimizer and training loop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The test-set evaluation confirms a pattern consistent with what we observed during training and validation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The model has learned useful features</a:t>
            </a:r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08BA426-8CDC-D866-E914-D49132AD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2" y="1306610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2027CAA-5860-3D95-97CF-FD82033D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2" y="1725604"/>
            <a:ext cx="7772400" cy="28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8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D10E85A-4639-B675-D132-1B2C4145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06798FD-0F96-3E6B-4745-6D4937E0B9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3F3F748-D9DC-EEC1-FE68-797A8CCAF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565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Over the last decade, several </a:t>
            </a:r>
            <a:r>
              <a:rPr lang="en-GB" sz="1800" b="1" dirty="0"/>
              <a:t>landmark architectures</a:t>
            </a:r>
            <a:r>
              <a:rPr lang="en-GB" sz="1800" dirty="0"/>
              <a:t> have been defined </a:t>
            </a:r>
          </a:p>
          <a:p>
            <a:endParaRPr lang="en-GB" sz="1800" dirty="0"/>
          </a:p>
          <a:p>
            <a:r>
              <a:rPr lang="en-GB" sz="1800" dirty="0" err="1"/>
              <a:t>PyTorch</a:t>
            </a:r>
            <a:r>
              <a:rPr lang="en-GB" sz="1800" dirty="0"/>
              <a:t> includes implementations of many popular CNN models: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 err="1"/>
              <a:t>AlexNet</a:t>
            </a:r>
            <a:r>
              <a:rPr lang="en-GB" sz="1400" dirty="0"/>
              <a:t> (2012), </a:t>
            </a:r>
            <a:r>
              <a:rPr lang="en-GB" sz="1400" dirty="0" err="1"/>
              <a:t>GoogLeNet</a:t>
            </a:r>
            <a:r>
              <a:rPr lang="en-GB" sz="1400" dirty="0"/>
              <a:t>/Inception (2014), VGG (2014), </a:t>
            </a:r>
            <a:r>
              <a:rPr lang="en-GB" sz="1400" dirty="0" err="1"/>
              <a:t>ResNet</a:t>
            </a:r>
            <a:r>
              <a:rPr lang="en-GB" sz="1400" dirty="0"/>
              <a:t> (2015), etc.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05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Training these models requires </a:t>
            </a:r>
            <a:r>
              <a:rPr lang="en-GB" sz="1800" b="1" dirty="0"/>
              <a:t>large datasets</a:t>
            </a:r>
            <a:r>
              <a:rPr lang="en-GB" sz="1800" dirty="0"/>
              <a:t> (often millions of images) and </a:t>
            </a:r>
            <a:r>
              <a:rPr lang="en-GB" sz="1800" b="1" dirty="0"/>
              <a:t>substantial computational resources</a:t>
            </a:r>
            <a:r>
              <a:rPr lang="en-GB" sz="1800" dirty="0"/>
              <a:t> (days/weeks of GPU time)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We can leverage this power: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Take a model that has </a:t>
            </a:r>
            <a:r>
              <a:rPr lang="en-GB" sz="1600" b="1" dirty="0"/>
              <a:t>already been trained </a:t>
            </a:r>
            <a:r>
              <a:rPr lang="en-GB" sz="1600" dirty="0"/>
              <a:t>on a large dataset (like ImageNet)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Adapt it</a:t>
            </a:r>
            <a:r>
              <a:rPr lang="en-GB" sz="1600" dirty="0"/>
              <a:t> to a new, often smaller dataset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Early layers </a:t>
            </a:r>
            <a:r>
              <a:rPr lang="en-GB" sz="1600" dirty="0"/>
              <a:t>have already learned to detect general features (edges, textures, shapes) that are useful </a:t>
            </a:r>
            <a:r>
              <a:rPr lang="en-GB" sz="1600" b="1" dirty="0"/>
              <a:t>across many visual tasks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By reusing, we can </a:t>
            </a:r>
            <a:r>
              <a:rPr lang="en-GB" sz="1600" b="1" dirty="0"/>
              <a:t>significantly reduce the amount of data and training time </a:t>
            </a:r>
            <a:r>
              <a:rPr lang="en-GB" sz="1600" dirty="0"/>
              <a:t>required to achieve good performance on a specific task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7ACB17F-DDFF-32C2-60A6-01D0EE0DA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97" y="2426780"/>
            <a:ext cx="2927522" cy="5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6E2E543-DCC3-7604-50DC-6758F57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2F5468D-446F-8D0B-C574-3F5D46BE3B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0618CEA-544B-5A76-D794-2FF41D9A14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1834"/>
            <a:ext cx="8651068" cy="5557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Strat from </a:t>
            </a:r>
            <a:r>
              <a:rPr lang="en-GB" sz="1800" b="1" dirty="0"/>
              <a:t>a model pretrained </a:t>
            </a:r>
            <a:r>
              <a:rPr lang="en-GB" sz="1800" dirty="0"/>
              <a:t>on ImageNet</a:t>
            </a:r>
            <a:r>
              <a:rPr lang="en-GB" sz="1800" b="1" dirty="0"/>
              <a:t> </a:t>
            </a:r>
            <a:endParaRPr lang="en-GB" sz="1800" dirty="0"/>
          </a:p>
          <a:p>
            <a:pPr lvl="0"/>
            <a:endParaRPr lang="en-GB" sz="2400" dirty="0"/>
          </a:p>
          <a:p>
            <a:pPr marL="120650" lvl="0" indent="0">
              <a:buNone/>
            </a:pPr>
            <a:endParaRPr lang="en-GB" sz="1000" b="1" dirty="0"/>
          </a:p>
          <a:p>
            <a:pPr lvl="0"/>
            <a:r>
              <a:rPr lang="en-GB" sz="1800" b="1" dirty="0"/>
              <a:t>Replace</a:t>
            </a:r>
            <a:r>
              <a:rPr lang="en-GB" sz="1800" dirty="0"/>
              <a:t> </a:t>
            </a:r>
            <a:r>
              <a:rPr lang="en-GB" sz="1800" b="1" dirty="0"/>
              <a:t>the classification layer</a:t>
            </a:r>
            <a:r>
              <a:rPr lang="en-GB" sz="1800" dirty="0"/>
              <a:t> with a new one tailored to our task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2000" dirty="0"/>
          </a:p>
          <a:p>
            <a:pPr lvl="0"/>
            <a:r>
              <a:rPr lang="en-GB" sz="1800" dirty="0"/>
              <a:t>During training, only the </a:t>
            </a:r>
            <a:r>
              <a:rPr lang="en-GB" sz="1800" b="1" dirty="0"/>
              <a:t>new layers are updated</a:t>
            </a:r>
            <a:r>
              <a:rPr lang="en-GB" sz="1800" dirty="0"/>
              <a:t>, while the </a:t>
            </a:r>
            <a:r>
              <a:rPr lang="en-GB" sz="1800" b="1" dirty="0"/>
              <a:t>backbone is frozen</a:t>
            </a:r>
            <a:r>
              <a:rPr lang="en-GB" sz="1800" dirty="0"/>
              <a:t> to provide high-quality features learned from ImageNet</a:t>
            </a:r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r>
              <a:rPr lang="en-GB" sz="1800" dirty="0"/>
              <a:t>Pay attention to the </a:t>
            </a:r>
            <a:r>
              <a:rPr lang="en-GB" sz="1800" b="1" dirty="0"/>
              <a:t>optimizer</a:t>
            </a:r>
            <a:r>
              <a:rPr lang="en-GB" sz="1800" dirty="0"/>
              <a:t>: we only want to update the new classification layers so we must pass only their parameters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3A398-0DBD-3FD7-EF27-D0AA4754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2" y="1414620"/>
            <a:ext cx="4228413" cy="503811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6BCC078-B5C2-E067-0DA2-1B122D583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2" y="2348274"/>
            <a:ext cx="4005991" cy="17220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2690D6-0744-4C72-541E-BE758AE06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2" y="4878409"/>
            <a:ext cx="3907138" cy="4704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16759B-602D-98E7-AD32-D255EE769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32" y="6161748"/>
            <a:ext cx="4648544" cy="1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5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FF451A-87B2-8EB2-9B15-2BCB019C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C62E8DB-B0FF-8557-4208-AF2868C83A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D289627-E749-A16A-FB3D-4DA38B680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01898"/>
            <a:ext cx="8651068" cy="5363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Once the new classifier is in place, we simply return to our usual training loop:</a:t>
            </a:r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marL="120650" lvl="0" indent="0">
              <a:buNone/>
            </a:pPr>
            <a:endParaRPr lang="en-GB" sz="1400" dirty="0"/>
          </a:p>
          <a:p>
            <a:r>
              <a:rPr lang="en-GB" dirty="0"/>
              <a:t>The network is </a:t>
            </a:r>
            <a:r>
              <a:rPr lang="en-GB" b="1" dirty="0"/>
              <a:t>already competent </a:t>
            </a:r>
            <a:r>
              <a:rPr lang="en-GB" dirty="0"/>
              <a:t>at extracting visual features, and the classifier only needs to </a:t>
            </a:r>
            <a:r>
              <a:rPr lang="en-GB" b="1" dirty="0"/>
              <a:t>learn how to map </a:t>
            </a:r>
            <a:r>
              <a:rPr lang="en-GB" dirty="0"/>
              <a:t>them to "cat" and "fish".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Very fast convergence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High accuracy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Minimal training effort</a:t>
            </a:r>
          </a:p>
        </p:txBody>
      </p:sp>
      <p:pic>
        <p:nvPicPr>
          <p:cNvPr id="11" name="Immagine 10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A69DFBD-8ECC-8082-E59F-D4F96D26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9" y="1291362"/>
            <a:ext cx="270870" cy="32961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91A1FE-76E7-98F4-3C10-C65D2D36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0" y="1614334"/>
            <a:ext cx="8298568" cy="26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7633BBA-D596-6E87-EFAC-CF3E54823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480B03-4CA3-CEA7-B045-8BB17528D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rate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6759101-74EF-B1EB-0678-44CAB461B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48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One of the most important </a:t>
            </a:r>
            <a:r>
              <a:rPr lang="en-GB" sz="1800" b="1" dirty="0"/>
              <a:t>hyperparameters</a:t>
            </a:r>
            <a:r>
              <a:rPr lang="en-GB" sz="1800" dirty="0"/>
              <a:t> in NN training, yet also one of the </a:t>
            </a:r>
            <a:r>
              <a:rPr lang="en-GB" sz="1800" b="1" dirty="0"/>
              <a:t>hardest</a:t>
            </a:r>
            <a:r>
              <a:rPr lang="en-GB" sz="1800" dirty="0"/>
              <a:t> to select. </a:t>
            </a:r>
          </a:p>
          <a:p>
            <a:pPr lvl="0"/>
            <a:r>
              <a:rPr lang="en-GB" sz="1800" dirty="0"/>
              <a:t>Traditional approaches often rely on </a:t>
            </a:r>
            <a:r>
              <a:rPr lang="en-GB" sz="1800" b="1" dirty="0"/>
              <a:t>trial and error</a:t>
            </a:r>
            <a:r>
              <a:rPr lang="en-GB" sz="1800" dirty="0"/>
              <a:t>, </a:t>
            </a:r>
            <a:r>
              <a:rPr lang="en-GB" sz="1800" b="1" dirty="0"/>
              <a:t>grid search</a:t>
            </a:r>
            <a:r>
              <a:rPr lang="en-GB" sz="1800" dirty="0"/>
              <a:t> or </a:t>
            </a:r>
            <a:r>
              <a:rPr lang="en-GB" sz="1800" b="1" dirty="0"/>
              <a:t>rule-of-thumb</a:t>
            </a:r>
            <a:r>
              <a:rPr lang="en-GB" sz="1800" dirty="0"/>
              <a:t> values </a:t>
            </a:r>
          </a:p>
          <a:p>
            <a:pPr lvl="0"/>
            <a:r>
              <a:rPr lang="en-GB" sz="1800" dirty="0"/>
              <a:t>A more systematic alternative is the </a:t>
            </a:r>
            <a:r>
              <a:rPr lang="en-GB" sz="1800" b="1" dirty="0"/>
              <a:t>learning rate range test</a:t>
            </a:r>
            <a:r>
              <a:rPr lang="en-GB" sz="1800" dirty="0"/>
              <a:t>: </a:t>
            </a:r>
          </a:p>
          <a:p>
            <a:pPr lvl="1"/>
            <a:r>
              <a:rPr lang="en-GB" sz="1600" dirty="0"/>
              <a:t>During a single epoch, begin with a very small learning rate</a:t>
            </a:r>
          </a:p>
          <a:p>
            <a:pPr lvl="1"/>
            <a:r>
              <a:rPr lang="en-GB" sz="1600" dirty="0"/>
              <a:t>Gradually increase it by multiplying by a constant scaling </a:t>
            </a:r>
            <a:br>
              <a:rPr lang="en-GB" sz="1600" dirty="0"/>
            </a:br>
            <a:r>
              <a:rPr lang="en-GB" sz="1600" dirty="0"/>
              <a:t>factor </a:t>
            </a:r>
          </a:p>
          <a:p>
            <a:pPr lvl="1"/>
            <a:r>
              <a:rPr lang="en-GB" sz="1600" dirty="0"/>
              <a:t>Record the training loss at each step </a:t>
            </a:r>
          </a:p>
          <a:p>
            <a:pPr lvl="1"/>
            <a:r>
              <a:rPr lang="en-GB" sz="1600" dirty="0"/>
              <a:t>Plot the </a:t>
            </a:r>
            <a:r>
              <a:rPr lang="en-GB" sz="1600" b="1" dirty="0"/>
              <a:t>loss against the learning rate</a:t>
            </a:r>
          </a:p>
          <a:p>
            <a:pPr lvl="1"/>
            <a:r>
              <a:rPr lang="en-GB" sz="1600" dirty="0"/>
              <a:t>Visually identify the optimal learning rate 	</a:t>
            </a:r>
            <a:endParaRPr lang="en-GB" sz="1800" dirty="0"/>
          </a:p>
          <a:p>
            <a:r>
              <a:rPr lang="en-GB" sz="1800" dirty="0"/>
              <a:t>We select a learning rate that is </a:t>
            </a:r>
            <a:r>
              <a:rPr lang="en-GB" sz="1800" b="1" dirty="0"/>
              <a:t>neither too small </a:t>
            </a:r>
            <a:r>
              <a:rPr lang="en-GB" sz="1800" dirty="0"/>
              <a:t>(leading to slow convergence) </a:t>
            </a:r>
            <a:r>
              <a:rPr lang="en-GB" sz="1800" b="1" dirty="0"/>
              <a:t>nor too large </a:t>
            </a:r>
            <a:r>
              <a:rPr lang="en-GB" sz="1800" dirty="0"/>
              <a:t>(causing instability)</a:t>
            </a:r>
          </a:p>
          <a:p>
            <a:endParaRPr lang="en-GB" sz="1800" dirty="0"/>
          </a:p>
          <a:p>
            <a:r>
              <a:rPr lang="en-GB" sz="1600" dirty="0"/>
              <a:t>The loop is essentially a normal training loop, except that the learning rate is gradually increased after each batch. 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1A9056-2DE4-5524-18EA-EF809CBC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69" y="2761150"/>
            <a:ext cx="826601" cy="1474916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A762C6A1-51EE-61BF-70AC-769160A5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7" y="5841453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F6C812-13DD-D778-3CC7-D997295F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BD32FC-E24C-1351-A55B-437ADA505B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Learning rate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2B04691-0BFE-AD9B-EEAC-9347E87E5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1642DF7-DFF8-A257-84A3-3D965573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9" y="1512133"/>
            <a:ext cx="8800342" cy="4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069017A-866F-FA97-E4A4-3E56D206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984F4EA-6742-7C34-8CDD-BA80901B64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augmentation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6DC0C7-6EAD-06F0-D814-7D8B7F9EF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Overfitting happens when a model </a:t>
            </a:r>
            <a:r>
              <a:rPr lang="en-GB" sz="1800" b="1" dirty="0"/>
              <a:t>learns the training</a:t>
            </a:r>
            <a:r>
              <a:rPr lang="en-GB" sz="1800" dirty="0"/>
              <a:t>, essentially </a:t>
            </a:r>
            <a:r>
              <a:rPr lang="en-GB" sz="1800" b="1" dirty="0"/>
              <a:t>memorizing</a:t>
            </a:r>
            <a:r>
              <a:rPr lang="en-GB" sz="1800" dirty="0"/>
              <a:t> it, rather than </a:t>
            </a:r>
            <a:r>
              <a:rPr lang="en-GB" sz="1800" b="1" dirty="0"/>
              <a:t>discovering patterns </a:t>
            </a:r>
            <a:r>
              <a:rPr lang="en-GB" sz="1800" dirty="0"/>
              <a:t>that generalize </a:t>
            </a:r>
          </a:p>
          <a:p>
            <a:pPr lvl="0"/>
            <a:r>
              <a:rPr lang="en-GB" sz="1800" dirty="0"/>
              <a:t>A classic </a:t>
            </a:r>
            <a:r>
              <a:rPr lang="en-GB" sz="1800" dirty="0" err="1"/>
              <a:t>defense</a:t>
            </a:r>
            <a:r>
              <a:rPr lang="en-GB" sz="1800" dirty="0"/>
              <a:t> is simply to </a:t>
            </a:r>
            <a:r>
              <a:rPr lang="en-GB" sz="1800" b="1" dirty="0"/>
              <a:t>gather more data</a:t>
            </a:r>
          </a:p>
          <a:p>
            <a:pPr lvl="0"/>
            <a:r>
              <a:rPr lang="en-GB" sz="1800" dirty="0"/>
              <a:t>But what if we have only a </a:t>
            </a:r>
            <a:r>
              <a:rPr lang="en-GB" sz="1800" b="1" dirty="0"/>
              <a:t>limited dataset</a:t>
            </a:r>
            <a:r>
              <a:rPr lang="en-GB" sz="1800" dirty="0"/>
              <a:t>? </a:t>
            </a:r>
          </a:p>
          <a:p>
            <a:pPr lvl="0"/>
            <a:r>
              <a:rPr lang="en-GB" sz="1800" b="1" dirty="0"/>
              <a:t>Transforming</a:t>
            </a:r>
            <a:r>
              <a:rPr lang="en-GB" sz="1800" dirty="0"/>
              <a:t> samples in ways that </a:t>
            </a:r>
            <a:r>
              <a:rPr lang="en-GB" sz="1800" b="1" dirty="0"/>
              <a:t>preserve their meaning</a:t>
            </a:r>
            <a:r>
              <a:rPr lang="en-GB" sz="1800" dirty="0"/>
              <a:t>, we can </a:t>
            </a:r>
            <a:r>
              <a:rPr lang="en-GB" sz="1800" b="1" dirty="0"/>
              <a:t>artificially expand </a:t>
            </a:r>
            <a:r>
              <a:rPr lang="en-GB" sz="1800" dirty="0"/>
              <a:t>the diversity of the dataset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B64C7B8-A061-EBE2-EBBA-3CAA76FF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4" y="3053860"/>
            <a:ext cx="7772400" cy="35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15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B0B8A7C-1007-65AD-3590-557F70C8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5B9622-2351-2CB9-107C-8BE6F7F433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Data augmentation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EA6E8B3-52B5-4D2F-611E-5B02AAB80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 err="1"/>
              <a:t>Torchvision</a:t>
            </a:r>
            <a:r>
              <a:rPr lang="en-GB" sz="1800" dirty="0"/>
              <a:t> provides a rich set of </a:t>
            </a:r>
            <a:r>
              <a:rPr lang="en-GB" sz="1800" b="1" dirty="0"/>
              <a:t>built-in transforms </a:t>
            </a:r>
            <a:r>
              <a:rPr lang="en-GB" sz="1800" dirty="0"/>
              <a:t>for data augmentation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We can define </a:t>
            </a:r>
            <a:r>
              <a:rPr lang="en-GB" sz="1800" b="1" dirty="0"/>
              <a:t>custom transforms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54E06B5-F5A2-B665-7891-A3E9389D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1" y="1121172"/>
            <a:ext cx="270870" cy="329613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EAE20D1A-2D85-EBD3-F275-29B3D837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6" y="1799109"/>
            <a:ext cx="4267884" cy="235054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6DC5BC2-30B6-2A03-33AC-BF9F84A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4624774"/>
            <a:ext cx="4572683" cy="19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194E42C-3932-8E94-A435-ADE22143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E6E2FA0-967D-4E07-3543-DC034621F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PyTorch</a:t>
            </a:r>
            <a:r>
              <a:rPr lang="en-GB" dirty="0"/>
              <a:t> vs TensorFlow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D8E5DCF-F109-042D-A318-4E2E9103C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How computations are defined and executed</a:t>
            </a:r>
          </a:p>
          <a:p>
            <a:pPr lvl="0"/>
            <a:endParaRPr lang="en-GB" sz="500" dirty="0"/>
          </a:p>
          <a:p>
            <a:pPr lvl="0"/>
            <a:r>
              <a:rPr lang="en-GB" sz="1800" dirty="0"/>
              <a:t>Early versions of TensorFlow required to construct a </a:t>
            </a:r>
            <a:r>
              <a:rPr lang="en-GB" sz="1800" b="1" dirty="0"/>
              <a:t>static computation graph</a:t>
            </a:r>
            <a:r>
              <a:rPr lang="en-GB" sz="1800" dirty="0"/>
              <a:t> and </a:t>
            </a:r>
            <a:r>
              <a:rPr lang="en-GB" sz="1800" b="1" dirty="0"/>
              <a:t>then execute </a:t>
            </a:r>
            <a:r>
              <a:rPr lang="en-GB" sz="1800" dirty="0"/>
              <a:t>it that graph (declarative style)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Not follow Pythonic conventions (imperative style)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Code less natural to write and harder to debug</a:t>
            </a:r>
            <a:endParaRPr lang="en-GB" sz="18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Dynamic model behaviour more difficult </a:t>
            </a:r>
            <a:r>
              <a:rPr lang="en-GB" sz="1600" dirty="0"/>
              <a:t>	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changing the architecture on the fly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implementing conditional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writing models with variable-length control flows </a:t>
            </a:r>
            <a:endParaRPr lang="en-GB" sz="1800" dirty="0"/>
          </a:p>
          <a:p>
            <a:endParaRPr lang="en-GB" sz="500" dirty="0"/>
          </a:p>
          <a:p>
            <a:r>
              <a:rPr lang="en-GB" sz="1800" dirty="0" err="1"/>
              <a:t>PyTorch</a:t>
            </a:r>
            <a:r>
              <a:rPr lang="en-GB" sz="1800" dirty="0"/>
              <a:t> </a:t>
            </a:r>
            <a:r>
              <a:rPr lang="en-GB" sz="1800" b="1" dirty="0"/>
              <a:t>evaluates operations immediately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Rapid adoption of </a:t>
            </a:r>
            <a:r>
              <a:rPr lang="en-GB" sz="1600" dirty="0" err="1"/>
              <a:t>PyTorch</a:t>
            </a:r>
            <a:r>
              <a:rPr lang="en-GB" sz="1600" dirty="0"/>
              <a:t> in research communities </a:t>
            </a:r>
          </a:p>
          <a:p>
            <a:endParaRPr lang="en-GB" sz="500" dirty="0"/>
          </a:p>
          <a:p>
            <a:r>
              <a:rPr lang="en-GB" sz="1800" dirty="0"/>
              <a:t>The landscape has changed: eager execution in TensorFlow 2.x. </a:t>
            </a:r>
          </a:p>
          <a:p>
            <a:endParaRPr lang="en-GB" sz="500" dirty="0"/>
          </a:p>
          <a:p>
            <a:r>
              <a:rPr lang="en-GB" sz="1800" dirty="0"/>
              <a:t>Compared with </a:t>
            </a:r>
            <a:r>
              <a:rPr lang="en-GB" sz="1800" dirty="0" err="1"/>
              <a:t>TensorFlow+Keras</a:t>
            </a:r>
            <a:r>
              <a:rPr lang="en-GB" sz="1800" dirty="0"/>
              <a:t>, </a:t>
            </a:r>
            <a:r>
              <a:rPr lang="en-GB" sz="1800" dirty="0" err="1"/>
              <a:t>PyTorch</a:t>
            </a:r>
            <a:r>
              <a:rPr lang="en-GB" sz="1800" dirty="0"/>
              <a:t> sits somewhere in the middle.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not a high-level API like </a:t>
            </a:r>
            <a:r>
              <a:rPr lang="en-GB" sz="1600" dirty="0" err="1"/>
              <a:t>Keras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but model definition remains simple and highly expressive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 err="1"/>
              <a:t>PyTorch’s</a:t>
            </a:r>
            <a:r>
              <a:rPr lang="en-GB" sz="1600" dirty="0"/>
              <a:t> approach is more intuitive than </a:t>
            </a:r>
            <a:r>
              <a:rPr lang="en-GB" sz="1600" dirty="0" err="1"/>
              <a:t>Keras’s</a:t>
            </a:r>
            <a:r>
              <a:rPr lang="en-GB" sz="1600" dirty="0"/>
              <a:t> sometimes "</a:t>
            </a:r>
            <a:r>
              <a:rPr lang="en-GB" sz="1600" b="1" dirty="0"/>
              <a:t>magical</a:t>
            </a:r>
            <a:r>
              <a:rPr lang="en-GB" sz="1600" dirty="0"/>
              <a:t>" behaviour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963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60F4241-AC9C-8D94-F438-9C5F6ED7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4C5EFD-D7BC-5505-9D1F-74A58E7DA1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TensorBoard</a:t>
            </a:r>
            <a:r>
              <a:rPr lang="en-GB" dirty="0"/>
              <a:t>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BEDCC77-71B8-DF5E-0C39-89A115E9C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web-based application that makes easy to </a:t>
            </a:r>
            <a:r>
              <a:rPr lang="en-GB" sz="1800" b="1" dirty="0"/>
              <a:t>visualize</a:t>
            </a:r>
            <a:r>
              <a:rPr lang="en-GB" sz="1800" dirty="0"/>
              <a:t> training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Monitor accuracy, losses, activation values, and </a:t>
            </a:r>
            <a:r>
              <a:rPr lang="en-GB" sz="1600" b="1" dirty="0"/>
              <a:t>any statistic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All in </a:t>
            </a:r>
            <a:r>
              <a:rPr lang="en-GB" sz="1600" b="1" dirty="0"/>
              <a:t>real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Originally developed for TensorFlow, its interface is general and simple: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show the </a:t>
            </a:r>
            <a:r>
              <a:rPr lang="en-GB" dirty="0" err="1"/>
              <a:t>TensorBoard</a:t>
            </a:r>
            <a:r>
              <a:rPr lang="en-GB" dirty="0"/>
              <a:t>, we simply point it to the directory where the log files are stored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57A5FB-0563-10D6-5EB5-F74AA751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5" y="2794825"/>
            <a:ext cx="8377354" cy="22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7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D03D201-AFE8-6811-CC85-B3758B11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B89D826-3FED-E258-3D6C-1E0CAD10DB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TensorBoard</a:t>
            </a:r>
            <a:r>
              <a:rPr lang="en-GB" dirty="0"/>
              <a:t>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41CB43-0F4E-AAA7-BFC1-E4FAE041B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integrate the logging into a loop as follows: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000" dirty="0"/>
          </a:p>
          <a:p>
            <a:pPr lvl="0"/>
            <a:r>
              <a:rPr lang="en-GB" dirty="0"/>
              <a:t>We can </a:t>
            </a:r>
            <a:r>
              <a:rPr lang="en-GB" b="1" dirty="0"/>
              <a:t>replace the print statements </a:t>
            </a:r>
            <a:r>
              <a:rPr lang="en-GB" dirty="0"/>
              <a:t>in the training loop by logging the values directly to </a:t>
            </a:r>
            <a:r>
              <a:rPr lang="en-GB" dirty="0" err="1"/>
              <a:t>TensorBoard</a:t>
            </a:r>
            <a:r>
              <a:rPr lang="en-GB" dirty="0"/>
              <a:t>, gaining a clearer and interactive view of how the model is learning: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C2D149-41EC-7EA5-0568-51AA28D1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437470"/>
            <a:ext cx="7772400" cy="192109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D4978B-83AC-CDB9-FE96-A61167328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80" y="4429872"/>
            <a:ext cx="7271951" cy="21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83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BABCCA1-0692-5CFE-2099-3083A18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7694169-1CB1-5AE4-B0DA-DE8A154031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TensorBoard</a:t>
            </a:r>
            <a:r>
              <a:rPr lang="en-GB" dirty="0"/>
              <a:t>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30762F4-B7AA-0F64-C94A-DD0A0B0A5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47206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 err="1"/>
              <a:t>TensorBoard</a:t>
            </a:r>
            <a:r>
              <a:rPr lang="en-GB" sz="1800" dirty="0"/>
              <a:t> can display the </a:t>
            </a:r>
            <a:r>
              <a:rPr lang="en-GB" sz="1800" b="1" dirty="0"/>
              <a:t>model architecture</a:t>
            </a:r>
            <a:r>
              <a:rPr lang="en-GB" sz="1800" dirty="0"/>
              <a:t>, giving a visual representation of the network we’re training. </a:t>
            </a:r>
          </a:p>
          <a:p>
            <a:pPr lvl="0"/>
            <a:r>
              <a:rPr lang="en-GB" sz="1800" dirty="0"/>
              <a:t>It works by tracing a forward pass: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TensorBoard</a:t>
            </a:r>
            <a:r>
              <a:rPr lang="en-GB" sz="1800" dirty="0"/>
              <a:t> shows layers, shapes, and how data flows through the network</a:t>
            </a: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65561E-F0D3-B0EA-BAF3-FAA197DF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92" y="2623282"/>
            <a:ext cx="7772400" cy="20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8F6FE5D-7A15-BB9E-A3C4-26848A04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667360-375E-F3DA-F890-BDAE360B1F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Hooks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BCDE20-F340-2536-BECB-9003B79AE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Functions we can </a:t>
            </a:r>
            <a:r>
              <a:rPr lang="en-GB" sz="1800" b="1" dirty="0"/>
              <a:t>attach to </a:t>
            </a:r>
            <a:r>
              <a:rPr lang="en-GB" sz="1800" b="1" dirty="0" err="1"/>
              <a:t>PyTorch</a:t>
            </a:r>
            <a:r>
              <a:rPr lang="en-GB" sz="1800" b="1" dirty="0"/>
              <a:t> </a:t>
            </a:r>
            <a:r>
              <a:rPr lang="en-GB" sz="1800" dirty="0"/>
              <a:t>to be </a:t>
            </a:r>
            <a:r>
              <a:rPr lang="en-GB" sz="1800" b="1" dirty="0"/>
              <a:t>executed during the forward or backward pass</a:t>
            </a:r>
            <a:endParaRPr lang="en-GB" sz="1800" dirty="0"/>
          </a:p>
          <a:p>
            <a:pPr lvl="0"/>
            <a:r>
              <a:rPr lang="en-GB" sz="1800" dirty="0"/>
              <a:t>Whenever </a:t>
            </a:r>
            <a:r>
              <a:rPr lang="en-GB" sz="1800" dirty="0" err="1"/>
              <a:t>PyTorch</a:t>
            </a:r>
            <a:r>
              <a:rPr lang="en-GB" sz="1800" dirty="0"/>
              <a:t> reaches a module with a registered hook, it </a:t>
            </a:r>
            <a:r>
              <a:rPr lang="en-GB" sz="1800" b="1" dirty="0"/>
              <a:t>automatically calls that hook</a:t>
            </a:r>
            <a:r>
              <a:rPr lang="en-GB" sz="1800" dirty="0"/>
              <a:t>, allowing us to </a:t>
            </a:r>
            <a:r>
              <a:rPr lang="en-GB" sz="1800" b="1" dirty="0"/>
              <a:t>inspect</a:t>
            </a:r>
            <a:r>
              <a:rPr lang="en-GB" sz="1800" dirty="0"/>
              <a:t> or </a:t>
            </a:r>
            <a:r>
              <a:rPr lang="en-GB" sz="1800" b="1" dirty="0"/>
              <a:t>modify</a:t>
            </a:r>
            <a:r>
              <a:rPr lang="en-GB" sz="1800" dirty="0"/>
              <a:t> what is happening inside the network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Hooks are extremely powerful: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observe</a:t>
            </a:r>
            <a:r>
              <a:rPr lang="en-GB" sz="1600" dirty="0"/>
              <a:t> what happens inside a network as inputs move through its layers.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overwrite</a:t>
            </a:r>
            <a:r>
              <a:rPr lang="en-GB" sz="1600" dirty="0"/>
              <a:t> activations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alter</a:t>
            </a:r>
            <a:r>
              <a:rPr lang="en-GB" sz="1600" dirty="0"/>
              <a:t> gradients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mask</a:t>
            </a:r>
            <a:r>
              <a:rPr lang="en-GB" sz="1600" dirty="0"/>
              <a:t>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modify</a:t>
            </a:r>
            <a:r>
              <a:rPr lang="en-GB" sz="1600" dirty="0"/>
              <a:t> biases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implement entirely </a:t>
            </a:r>
            <a:r>
              <a:rPr lang="en-GB" sz="1600" b="1" dirty="0"/>
              <a:t>custom</a:t>
            </a:r>
            <a:r>
              <a:rPr lang="en-GB" sz="1600" dirty="0"/>
              <a:t> </a:t>
            </a:r>
            <a:r>
              <a:rPr lang="en-GB" sz="1600" b="1" dirty="0"/>
              <a:t>behaviour</a:t>
            </a:r>
            <a:endParaRPr lang="en-GB" sz="1800" b="1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D0E5DC2-6A35-E8F7-A000-5B9E9231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2" y="2741951"/>
            <a:ext cx="4077387" cy="1374097"/>
          </a:xfrm>
          <a:prstGeom prst="rect">
            <a:avLst/>
          </a:prstGeom>
        </p:spPr>
      </p:pic>
      <p:pic>
        <p:nvPicPr>
          <p:cNvPr id="4" name="Immagine 3" descr="Immagine che contiene testo, Carattere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F46984B6-55F9-9A10-A883-0897083F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96" y="2741951"/>
            <a:ext cx="3361039" cy="589820"/>
          </a:xfrm>
          <a:prstGeom prst="rect">
            <a:avLst/>
          </a:prstGeom>
        </p:spPr>
      </p:pic>
      <p:pic>
        <p:nvPicPr>
          <p:cNvPr id="6" name="Immagine 5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ABD6E81E-3AE9-3CDD-8E45-7986496DA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96" y="3580589"/>
            <a:ext cx="2220095" cy="5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7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B6E0B0D-D00C-BA26-1F3E-49DAB85B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5B814C3-DC15-A2DA-641E-21697B9F4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Hooks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AB6BB2-6A5F-C919-ACBA-A3F318698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Class activation mapping</a:t>
            </a:r>
            <a:r>
              <a:rPr lang="en-GB" sz="1800" dirty="0"/>
              <a:t>: a technique used to visualize which regions of an input the network </a:t>
            </a:r>
            <a:r>
              <a:rPr lang="en-GB" sz="1800" b="1" dirty="0"/>
              <a:t>focused</a:t>
            </a:r>
            <a:r>
              <a:rPr lang="en-GB" sz="1800" dirty="0"/>
              <a:t> on when making a prediction</a:t>
            </a:r>
          </a:p>
          <a:p>
            <a:pPr lvl="0"/>
            <a:r>
              <a:rPr lang="en-GB" sz="1800" dirty="0"/>
              <a:t>We can grab information from the activations of the last convolutional layer (just before the fully connected classifier) </a:t>
            </a:r>
          </a:p>
          <a:p>
            <a:pPr lvl="1"/>
            <a:r>
              <a:rPr lang="en-GB" sz="1600" dirty="0"/>
              <a:t>Contain the </a:t>
            </a:r>
            <a:r>
              <a:rPr lang="en-GB" sz="1600" b="1" dirty="0"/>
              <a:t>highest-level spatial information</a:t>
            </a:r>
            <a:r>
              <a:rPr lang="en-GB" sz="1600" dirty="0"/>
              <a:t> extracted</a:t>
            </a:r>
          </a:p>
          <a:p>
            <a:pPr lvl="1"/>
            <a:r>
              <a:rPr lang="en-GB" sz="1600" dirty="0"/>
              <a:t>Reveals what the model considers </a:t>
            </a:r>
            <a:r>
              <a:rPr lang="en-GB" sz="1600" b="1" dirty="0"/>
              <a:t>important</a:t>
            </a:r>
            <a:r>
              <a:rPr lang="en-GB" sz="1600" dirty="0"/>
              <a:t> in the image </a:t>
            </a:r>
          </a:p>
          <a:p>
            <a:r>
              <a:rPr lang="en-GB" sz="1800" dirty="0"/>
              <a:t>In our architecture, we can use "layer3”</a:t>
            </a:r>
          </a:p>
          <a:p>
            <a:endParaRPr lang="en-GB" sz="1800" dirty="0"/>
          </a:p>
          <a:p>
            <a:r>
              <a:rPr lang="en-GB" sz="1800" dirty="0"/>
              <a:t>We define a </a:t>
            </a:r>
            <a:r>
              <a:rPr lang="en-GB" sz="1800" b="1" dirty="0"/>
              <a:t>forward hook</a:t>
            </a:r>
            <a:r>
              <a:rPr lang="en-GB" sz="1800" dirty="0"/>
              <a:t> to captures this feature maps and a </a:t>
            </a:r>
            <a:r>
              <a:rPr lang="en-GB" sz="1800" b="1" dirty="0"/>
              <a:t>backward hook</a:t>
            </a:r>
            <a:r>
              <a:rPr lang="en-GB" sz="1800" dirty="0"/>
              <a:t> which provides the gradients flowing, telling us how strongly each map contributed to that specific prediction</a:t>
            </a:r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0FBEFD-30E9-56C8-151A-436E028E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5" y="3503483"/>
            <a:ext cx="2912591" cy="224831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6C92B52D-BFC8-C483-C5FE-BE4BE52A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37"/>
          <a:stretch>
            <a:fillRect/>
          </a:stretch>
        </p:blipFill>
        <p:spPr>
          <a:xfrm>
            <a:off x="834595" y="4895000"/>
            <a:ext cx="2682962" cy="617546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B4AFEFBD-FA9A-C1EE-7E69-BE03B99D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79" y="4895000"/>
            <a:ext cx="2912591" cy="619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58DA5-BE94-C60C-420C-1C953A6D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95" y="5686438"/>
            <a:ext cx="4734183" cy="5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8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E032BAB-ECAE-8DD6-01D1-B8C6B916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522D44-5BEF-2B0D-F679-BB13EFB077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Hooks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F16ECA5-7B50-22AC-F4D3-BA088BFE7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load an image from the test set in order to run a forward and a backward pass through the network and capture the data for CAM generation: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dirty="0"/>
              <a:t>The gradients tell us how much changing each activation in the last convolutional layer would affect the score of the chosen class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A0C98E1-F90F-7FF1-C5B7-586A3CEE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2" y="2108715"/>
            <a:ext cx="3264415" cy="1528216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6293ACC-11E7-286C-FBA4-1079A3FA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34" y="2108715"/>
            <a:ext cx="2688796" cy="1795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92E0A6C-480D-04B4-89EB-8ED8C9DEE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2" y="4596554"/>
            <a:ext cx="6991865" cy="14039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9993A21-0052-C32B-E570-45EB21D12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5" y="6084654"/>
            <a:ext cx="5010836" cy="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7D9ED42-1976-06F0-F4DE-D4713805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C591F5-12E5-460C-96A8-3A4B4BC005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Hooks (4)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2D85525-6970-4B08-EE59-283BBAD5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14255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combine channels by taking a </a:t>
            </a:r>
            <a:r>
              <a:rPr lang="en-GB" sz="1800" b="1" dirty="0"/>
              <a:t>weighted sum</a:t>
            </a:r>
            <a:r>
              <a:rPr lang="en-GB" sz="1800" dirty="0"/>
              <a:t>, </a:t>
            </a:r>
            <a:r>
              <a:rPr lang="en-GB" sz="1800" b="1" dirty="0"/>
              <a:t>amplifying</a:t>
            </a:r>
            <a:r>
              <a:rPr lang="en-GB" sz="1800" dirty="0"/>
              <a:t> the feature maps that mattered most and </a:t>
            </a:r>
            <a:r>
              <a:rPr lang="en-GB" sz="1800" b="1" dirty="0"/>
              <a:t>suppressing</a:t>
            </a:r>
            <a:r>
              <a:rPr lang="en-GB" sz="1800" dirty="0"/>
              <a:t> the ones that mattered least. </a:t>
            </a:r>
          </a:p>
          <a:p>
            <a:pPr lvl="0"/>
            <a:r>
              <a:rPr lang="en-GB" sz="1800" dirty="0"/>
              <a:t>This produces a single 2D map that reflects </a:t>
            </a:r>
            <a:r>
              <a:rPr lang="en-GB" sz="1800" b="1" dirty="0"/>
              <a:t>where the important visual evidence is located in the image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dirty="0"/>
              <a:t>Finally, applying a </a:t>
            </a:r>
            <a:r>
              <a:rPr lang="en-GB" dirty="0" err="1"/>
              <a:t>ReLU</a:t>
            </a:r>
            <a:r>
              <a:rPr lang="en-GB" dirty="0"/>
              <a:t> removes negative contributions, keeping only regions that </a:t>
            </a:r>
            <a:r>
              <a:rPr lang="en-GB" b="1" dirty="0"/>
              <a:t>positively support</a:t>
            </a:r>
            <a:r>
              <a:rPr lang="en-GB" dirty="0"/>
              <a:t> the prediction and normalization rescales the values so they can be visualized as a </a:t>
            </a:r>
            <a:r>
              <a:rPr lang="en-GB" b="1" dirty="0"/>
              <a:t>heatmap</a:t>
            </a:r>
          </a:p>
        </p:txBody>
      </p:sp>
      <p:pic>
        <p:nvPicPr>
          <p:cNvPr id="5" name="Immagine 4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A9997593-2BDF-DEB6-D24B-2881056C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31" y="2750337"/>
            <a:ext cx="1793103" cy="5094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042637-0A78-0339-F861-2B575A78D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11" y="2707191"/>
            <a:ext cx="4429212" cy="531940"/>
          </a:xfrm>
          <a:prstGeom prst="rect">
            <a:avLst/>
          </a:prstGeom>
        </p:spPr>
      </p:pic>
      <p:pic>
        <p:nvPicPr>
          <p:cNvPr id="9" name="Immagine 8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BD0ADC2E-5C8B-90A9-CDA0-AE430CE8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1" y="4628852"/>
            <a:ext cx="1664043" cy="1068391"/>
          </a:xfrm>
          <a:prstGeom prst="rect">
            <a:avLst/>
          </a:prstGeom>
        </p:spPr>
      </p:pic>
      <p:pic>
        <p:nvPicPr>
          <p:cNvPr id="11" name="Immagine 10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D35B1602-ACEA-75B3-C615-65A2C5D21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81" y="4481982"/>
            <a:ext cx="4632411" cy="15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9C23F6F-A14F-9EB9-B5EC-9F27E6AB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053E47B-2A81-027B-D31A-E68530D9C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Tensor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161F4CA-C932-C635-2936-8CEF52303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</a:t>
            </a:r>
            <a:r>
              <a:rPr lang="en-GB" sz="1800" b="1" dirty="0"/>
              <a:t>multidimensional</a:t>
            </a:r>
            <a:r>
              <a:rPr lang="en-GB" sz="1800" dirty="0"/>
              <a:t> array (like a NumPy array)</a:t>
            </a:r>
          </a:p>
          <a:p>
            <a:pPr lvl="0"/>
            <a:r>
              <a:rPr lang="en-GB" sz="1800" dirty="0"/>
              <a:t>Support for </a:t>
            </a:r>
            <a:r>
              <a:rPr lang="en-GB" sz="1800" b="1" dirty="0"/>
              <a:t>automatic differentiation </a:t>
            </a:r>
          </a:p>
          <a:p>
            <a:pPr lvl="0"/>
            <a:r>
              <a:rPr lang="en-GB" sz="1800" b="1" dirty="0"/>
              <a:t>Optimized execution </a:t>
            </a:r>
            <a:r>
              <a:rPr lang="en-GB" sz="1800" dirty="0"/>
              <a:t>on different hardware backends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 err="1"/>
              <a:t>Multithreaded</a:t>
            </a:r>
            <a:r>
              <a:rPr lang="it-IT" sz="1600" dirty="0"/>
              <a:t> BLAS libraries on CPU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/>
              <a:t>CUDA </a:t>
            </a:r>
            <a:r>
              <a:rPr lang="it-IT" sz="1600"/>
              <a:t>on NVIDIA GPU</a:t>
            </a:r>
            <a:endParaRPr lang="it-IT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/>
              <a:t>MPS on Apple Silicon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it-IT" sz="1600" dirty="0"/>
          </a:p>
          <a:p>
            <a:r>
              <a:rPr lang="en-GB" sz="1800" dirty="0"/>
              <a:t>We can write </a:t>
            </a:r>
            <a:r>
              <a:rPr lang="en-GB" sz="1800" b="1" dirty="0"/>
              <a:t>hardware-agnostic code </a:t>
            </a:r>
            <a:r>
              <a:rPr lang="en-GB" sz="1800" dirty="0"/>
              <a:t>while benefiting from </a:t>
            </a:r>
            <a:r>
              <a:rPr lang="en-GB" sz="1800" b="1" dirty="0"/>
              <a:t>architecture-specific optimizations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pPr lvl="0"/>
            <a:r>
              <a:rPr lang="en-GB" sz="1800" dirty="0"/>
              <a:t>Every tensor has a </a:t>
            </a:r>
            <a:r>
              <a:rPr lang="en-GB" sz="1800" b="1" dirty="0"/>
              <a:t>rank</a:t>
            </a:r>
            <a:r>
              <a:rPr lang="en-GB" sz="1800" dirty="0"/>
              <a:t>: its dimensional space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scalar is as a tensor of rank 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vector is rank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N×N matrix is rank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…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5" name="Immagine 4" descr="Immagine che contiene Carattere, testo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4A580DED-F499-B494-F709-7FACB402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3969177"/>
            <a:ext cx="1470454" cy="778991"/>
          </a:xfrm>
          <a:prstGeom prst="rect">
            <a:avLst/>
          </a:prstGeom>
        </p:spPr>
      </p:pic>
      <p:pic>
        <p:nvPicPr>
          <p:cNvPr id="7" name="Immagine 6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03CA37D6-2DCC-5AF7-8B0F-B9D44E71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707" y="4072295"/>
            <a:ext cx="3193535" cy="572754"/>
          </a:xfrm>
          <a:prstGeom prst="rect">
            <a:avLst/>
          </a:prstGeom>
        </p:spPr>
      </p:pic>
      <p:cxnSp>
        <p:nvCxnSpPr>
          <p:cNvPr id="9" name="Connettore diritto a freccia 8">
            <a:extLst>
              <a:ext uri="{FF2B5EF4-FFF2-40B4-BE49-F238E27FC236}">
                <a16:creationId xmlns:a16="http://schemas.microsoft.com/office/drawing/2014/main" id="{5B718787-5C95-500D-40FC-D060B9016C7A}"/>
              </a:ext>
            </a:extLst>
          </p:cNvPr>
          <p:cNvCxnSpPr/>
          <p:nvPr/>
        </p:nvCxnSpPr>
        <p:spPr>
          <a:xfrm>
            <a:off x="2767914" y="4358672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2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D3CFC47-8C20-E719-9E6F-0979069E3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07AFB91-221B-F868-0CD7-A53099353C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CC59BE7-C9E7-3F83-A400-3836DFAA6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556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We can create tensors </a:t>
            </a:r>
            <a:r>
              <a:rPr lang="en-GB" b="1" noProof="1"/>
              <a:t>from lists</a:t>
            </a:r>
          </a:p>
          <a:p>
            <a:endParaRPr lang="en-GB" noProof="1"/>
          </a:p>
          <a:p>
            <a:endParaRPr lang="en-GB" sz="800" noProof="1"/>
          </a:p>
          <a:p>
            <a:r>
              <a:rPr lang="en-GB" noProof="1"/>
              <a:t>We can </a:t>
            </a:r>
            <a:r>
              <a:rPr lang="en-GB" b="1" noProof="1"/>
              <a:t>change an element </a:t>
            </a:r>
            <a:r>
              <a:rPr lang="en-GB" noProof="1"/>
              <a:t>by using standard </a:t>
            </a:r>
            <a:r>
              <a:rPr lang="en-GB" b="1" noProof="1"/>
              <a:t>Python indexing</a:t>
            </a:r>
            <a:r>
              <a:rPr lang="en-GB" noProof="1"/>
              <a:t>:</a:t>
            </a:r>
          </a:p>
          <a:p>
            <a:endParaRPr lang="en-GB" noProof="1"/>
          </a:p>
          <a:p>
            <a:endParaRPr lang="en-GB" sz="600" noProof="1"/>
          </a:p>
          <a:p>
            <a:r>
              <a:rPr lang="en-GB" noProof="1"/>
              <a:t>We can use </a:t>
            </a:r>
            <a:r>
              <a:rPr lang="en-GB" b="1" noProof="1"/>
              <a:t>special creation functions</a:t>
            </a:r>
            <a:r>
              <a:rPr lang="en-GB" noProof="1"/>
              <a:t> to generate particular tensors</a:t>
            </a:r>
          </a:p>
          <a:p>
            <a:endParaRPr lang="en-GB" noProof="1"/>
          </a:p>
          <a:p>
            <a:endParaRPr lang="en-GB" sz="1000" noProof="1"/>
          </a:p>
          <a:p>
            <a:r>
              <a:rPr lang="en-GB" noProof="1"/>
              <a:t>We can perform </a:t>
            </a:r>
            <a:r>
              <a:rPr lang="en-GB" b="1" noProof="1"/>
              <a:t>standard mathematical operations</a:t>
            </a:r>
            <a:r>
              <a:rPr lang="en-GB" noProof="1"/>
              <a:t>:</a:t>
            </a:r>
          </a:p>
          <a:p>
            <a:endParaRPr lang="en-GB" noProof="1"/>
          </a:p>
          <a:p>
            <a:pPr marL="120650" indent="0">
              <a:buNone/>
            </a:pPr>
            <a:endParaRPr lang="en-GB" sz="1200" noProof="1"/>
          </a:p>
          <a:p>
            <a:r>
              <a:rPr lang="en-GB" noProof="1"/>
              <a:t>If we have a tensor of rank 0, we can </a:t>
            </a:r>
            <a:r>
              <a:rPr lang="en-GB" b="1" noProof="1"/>
              <a:t>pull out the value</a:t>
            </a:r>
            <a:r>
              <a:rPr lang="en-GB" noProof="1"/>
              <a:t>:</a:t>
            </a:r>
          </a:p>
          <a:p>
            <a:endParaRPr lang="en-GB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D2B4E4-692F-4AC9-0707-3E23FB7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509"/>
          <a:stretch>
            <a:fillRect/>
          </a:stretch>
        </p:blipFill>
        <p:spPr>
          <a:xfrm>
            <a:off x="864512" y="1885940"/>
            <a:ext cx="3002349" cy="181526"/>
          </a:xfrm>
          <a:prstGeom prst="rect">
            <a:avLst/>
          </a:prstGeom>
        </p:spPr>
      </p:pic>
      <p:pic>
        <p:nvPicPr>
          <p:cNvPr id="5" name="Immagine 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C9259BF-BB85-1B2B-5BF3-AF64C69D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99" y="1753371"/>
            <a:ext cx="1079500" cy="444500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A2B7C1B8-7D07-B5B7-0734-BA594FFDF2C7}"/>
              </a:ext>
            </a:extLst>
          </p:cNvPr>
          <p:cNvCxnSpPr/>
          <p:nvPr/>
        </p:nvCxnSpPr>
        <p:spPr>
          <a:xfrm>
            <a:off x="3956620" y="1975621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Carattere, testo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F6C4EDD-9998-200D-8F4D-7720DFA2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891"/>
          <a:stretch>
            <a:fillRect/>
          </a:stretch>
        </p:blipFill>
        <p:spPr>
          <a:xfrm>
            <a:off x="857437" y="2655967"/>
            <a:ext cx="882276" cy="164288"/>
          </a:xfrm>
          <a:prstGeom prst="rect">
            <a:avLst/>
          </a:prstGeom>
        </p:spPr>
      </p:pic>
      <p:pic>
        <p:nvPicPr>
          <p:cNvPr id="10" name="Immagine 9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770D2D17-5ECB-9C3D-9D4E-C881B35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137" y="2539248"/>
            <a:ext cx="1066800" cy="425450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2F4DAD86-16D3-AD34-EB62-447998390FE4}"/>
              </a:ext>
            </a:extLst>
          </p:cNvPr>
          <p:cNvCxnSpPr/>
          <p:nvPr/>
        </p:nvCxnSpPr>
        <p:spPr>
          <a:xfrm>
            <a:off x="1920471" y="2738111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2102C0E0-1531-66E3-D029-5CCE7999F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38" y="3356381"/>
            <a:ext cx="1397828" cy="168044"/>
          </a:xfrm>
          <a:prstGeom prst="rect">
            <a:avLst/>
          </a:prstGeom>
        </p:spPr>
      </p:pic>
      <p:pic>
        <p:nvPicPr>
          <p:cNvPr id="15" name="Immagine 14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CE00ECA1-4B8A-AAEC-A529-B4A0C515E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0" y="3251780"/>
            <a:ext cx="1163855" cy="3051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7CDBC4C-E910-1397-E20D-4F4375618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636" y="3342063"/>
            <a:ext cx="1451846" cy="173874"/>
          </a:xfrm>
          <a:prstGeom prst="rect">
            <a:avLst/>
          </a:prstGeom>
        </p:spPr>
      </p:pic>
      <p:cxnSp>
        <p:nvCxnSpPr>
          <p:cNvPr id="18" name="Connettore diritto a freccia 17">
            <a:extLst>
              <a:ext uri="{FF2B5EF4-FFF2-40B4-BE49-F238E27FC236}">
                <a16:creationId xmlns:a16="http://schemas.microsoft.com/office/drawing/2014/main" id="{9FB4BC38-2F24-8ACC-E113-7E4368E822D7}"/>
              </a:ext>
            </a:extLst>
          </p:cNvPr>
          <p:cNvCxnSpPr/>
          <p:nvPr/>
        </p:nvCxnSpPr>
        <p:spPr>
          <a:xfrm>
            <a:off x="2365819" y="3436718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a freccia 18">
            <a:extLst>
              <a:ext uri="{FF2B5EF4-FFF2-40B4-BE49-F238E27FC236}">
                <a16:creationId xmlns:a16="http://schemas.microsoft.com/office/drawing/2014/main" id="{4169241C-6C9A-2884-78C1-113F4B5D178B}"/>
              </a:ext>
            </a:extLst>
          </p:cNvPr>
          <p:cNvCxnSpPr/>
          <p:nvPr/>
        </p:nvCxnSpPr>
        <p:spPr>
          <a:xfrm>
            <a:off x="6339173" y="3436718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12F172C0-BCDF-9B2B-71F3-83636403B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2752" y="3224448"/>
            <a:ext cx="1280149" cy="42453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184EBBD-B02B-F45A-B68F-2D27F6943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437" y="4109365"/>
            <a:ext cx="2702193" cy="174603"/>
          </a:xfrm>
          <a:prstGeom prst="rect">
            <a:avLst/>
          </a:prstGeom>
        </p:spPr>
      </p:pic>
      <p:cxnSp>
        <p:nvCxnSpPr>
          <p:cNvPr id="24" name="Connettore diritto a freccia 23">
            <a:extLst>
              <a:ext uri="{FF2B5EF4-FFF2-40B4-BE49-F238E27FC236}">
                <a16:creationId xmlns:a16="http://schemas.microsoft.com/office/drawing/2014/main" id="{AAD5E73D-17A1-67DB-DFF3-428E6484D43B}"/>
              </a:ext>
            </a:extLst>
          </p:cNvPr>
          <p:cNvCxnSpPr/>
          <p:nvPr/>
        </p:nvCxnSpPr>
        <p:spPr>
          <a:xfrm>
            <a:off x="3670566" y="4187790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3201E4B-C4A8-5EA5-D908-BC20F6881D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5242" y="4016379"/>
            <a:ext cx="1168153" cy="335844"/>
          </a:xfrm>
          <a:prstGeom prst="rect">
            <a:avLst/>
          </a:prstGeom>
        </p:spPr>
      </p:pic>
      <p:pic>
        <p:nvPicPr>
          <p:cNvPr id="28" name="Immagine 27" descr="Immagine che contiene Carattere, testo, line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4D1F31E-D57A-D8E4-B64A-F989F5BBFF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512" y="4895678"/>
            <a:ext cx="1231987" cy="354297"/>
          </a:xfrm>
          <a:prstGeom prst="rect">
            <a:avLst/>
          </a:prstGeom>
        </p:spPr>
      </p:pic>
      <p:cxnSp>
        <p:nvCxnSpPr>
          <p:cNvPr id="29" name="Connettore diritto a freccia 28">
            <a:extLst>
              <a:ext uri="{FF2B5EF4-FFF2-40B4-BE49-F238E27FC236}">
                <a16:creationId xmlns:a16="http://schemas.microsoft.com/office/drawing/2014/main" id="{8ACDAB30-CCA3-15AB-044C-A581F66EA162}"/>
              </a:ext>
            </a:extLst>
          </p:cNvPr>
          <p:cNvCxnSpPr/>
          <p:nvPr/>
        </p:nvCxnSpPr>
        <p:spPr>
          <a:xfrm>
            <a:off x="2214567" y="5072826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9FE271AD-4FC0-BE02-530A-F78731589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6375" y="4993949"/>
            <a:ext cx="1231987" cy="1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3D8D48-C225-37DB-879B-A9DD52D8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C39664B6-170F-DF71-69BD-122389F298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9107DF1-2A4C-6160-9815-269FDB492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06949"/>
            <a:ext cx="8520600" cy="5219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Each tensor carries with it a </a:t>
            </a:r>
            <a:r>
              <a:rPr lang="en-GB" sz="1800" b="1" noProof="1"/>
              <a:t>type</a:t>
            </a:r>
            <a:r>
              <a:rPr lang="en-GB" sz="1800" noProof="1"/>
              <a:t> that defines </a:t>
            </a:r>
            <a:r>
              <a:rPr lang="en-GB" sz="1800" b="1" noProof="1"/>
              <a:t>how it is stored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how much memory occupy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what kinds of operations can be performed</a:t>
            </a:r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r>
              <a:rPr lang="en-GB" sz="1800" noProof="1"/>
              <a:t>"float32" is a common default because it </a:t>
            </a:r>
            <a:r>
              <a:rPr lang="en-GB" sz="1800" b="1" noProof="1"/>
              <a:t>balances speed and accuracy</a:t>
            </a:r>
            <a:r>
              <a:rPr lang="en-GB" sz="1800" noProof="1"/>
              <a:t>, while "float16" are useful on </a:t>
            </a:r>
            <a:r>
              <a:rPr lang="en-GB" sz="1800" b="1" noProof="1"/>
              <a:t>accelerators</a:t>
            </a:r>
            <a:r>
              <a:rPr lang="en-GB" sz="1800" noProof="1"/>
              <a:t> where </a:t>
            </a:r>
            <a:r>
              <a:rPr lang="en-GB" sz="1800" b="1" noProof="1"/>
              <a:t>lower-precision arithmetic </a:t>
            </a:r>
            <a:r>
              <a:rPr lang="en-GB" sz="1800" noProof="1"/>
              <a:t>can increase throughput</a:t>
            </a:r>
          </a:p>
          <a:p>
            <a:endParaRPr lang="en-GB" sz="1050" noProof="1"/>
          </a:p>
          <a:p>
            <a:r>
              <a:rPr lang="en-GB" noProof="1"/>
              <a:t>Tensor types encode </a:t>
            </a:r>
            <a:r>
              <a:rPr lang="en-GB" b="1" noProof="1"/>
              <a:t>layout details </a:t>
            </a:r>
            <a:r>
              <a:rPr lang="en-GB" noProof="1"/>
              <a:t>(stored contiguously, uses strides to more complicated arrangements): usually invisible to write high-level code, but influence performance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6FCF121-0D68-9027-9DD1-A6C97AB3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31" y="2250190"/>
            <a:ext cx="5130053" cy="1971495"/>
          </a:xfrm>
          <a:prstGeom prst="rect">
            <a:avLst/>
          </a:prstGeom>
        </p:spPr>
      </p:pic>
      <p:pic>
        <p:nvPicPr>
          <p:cNvPr id="6" name="Immagine 5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ED31DE77-486A-6B10-6E3C-C9C06D06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5" y="2813500"/>
            <a:ext cx="2219885" cy="621342"/>
          </a:xfrm>
          <a:prstGeom prst="rect">
            <a:avLst/>
          </a:prstGeom>
        </p:spPr>
      </p:pic>
      <p:cxnSp>
        <p:nvCxnSpPr>
          <p:cNvPr id="7" name="Connettore diritto a freccia 6">
            <a:extLst>
              <a:ext uri="{FF2B5EF4-FFF2-40B4-BE49-F238E27FC236}">
                <a16:creationId xmlns:a16="http://schemas.microsoft.com/office/drawing/2014/main" id="{490751F8-B1BB-FC98-49D9-FBDCB4634266}"/>
              </a:ext>
            </a:extLst>
          </p:cNvPr>
          <p:cNvCxnSpPr>
            <a:cxnSpLocks/>
          </p:cNvCxnSpPr>
          <p:nvPr/>
        </p:nvCxnSpPr>
        <p:spPr>
          <a:xfrm>
            <a:off x="6145306" y="3124171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4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94DA307-07E0-CB9E-C885-F57986C2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3FB5C54-AD95-3400-E3E6-A03349263C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Devices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C8B5002-FEB3-5040-A3C3-CF9E70121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713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When we create a tensor, it </a:t>
            </a:r>
            <a:r>
              <a:rPr lang="en-GB" sz="1800" b="1" noProof="1"/>
              <a:t>normally </a:t>
            </a:r>
            <a:r>
              <a:rPr lang="en-GB" sz="1800" noProof="1"/>
              <a:t>is stored in </a:t>
            </a:r>
            <a:r>
              <a:rPr lang="en-GB" sz="1800" b="1" noProof="1"/>
              <a:t>system memory</a:t>
            </a:r>
            <a:r>
              <a:rPr lang="en-GB" sz="1800" noProof="1"/>
              <a:t> and being processed by the </a:t>
            </a:r>
            <a:r>
              <a:rPr lang="en-GB" sz="1800" b="1" noProof="1"/>
              <a:t>CPU’s instruction set</a:t>
            </a:r>
          </a:p>
          <a:p>
            <a:pPr lvl="0"/>
            <a:endParaRPr lang="en-GB" sz="1800" b="1" noProof="1"/>
          </a:p>
          <a:p>
            <a:pPr lvl="0"/>
            <a:endParaRPr lang="en-GB" sz="1200" noProof="1"/>
          </a:p>
          <a:p>
            <a:pPr lvl="0"/>
            <a:r>
              <a:rPr lang="en-GB" sz="1800" noProof="1"/>
              <a:t>As soon as computations grow large, </a:t>
            </a:r>
            <a:r>
              <a:rPr lang="en-GB" sz="1800" b="1" noProof="1"/>
              <a:t>CPU execution becomes a bottleneck</a:t>
            </a:r>
          </a:p>
          <a:p>
            <a:pPr lvl="0"/>
            <a:r>
              <a:rPr lang="en-GB" sz="1800" noProof="1"/>
              <a:t>PyTorch’s acceleration model is built around </a:t>
            </a:r>
            <a:r>
              <a:rPr lang="en-GB" sz="1800" b="1" noProof="1"/>
              <a:t>moving tensors </a:t>
            </a:r>
            <a:r>
              <a:rPr lang="en-GB" sz="1800" noProof="1"/>
              <a:t>to </a:t>
            </a:r>
            <a:r>
              <a:rPr lang="en-GB" sz="1800" b="1" noProof="1"/>
              <a:t>more powerful devices</a:t>
            </a:r>
            <a:endParaRPr lang="en-GB" sz="1800" noProof="1"/>
          </a:p>
          <a:p>
            <a:pPr lvl="1"/>
            <a:r>
              <a:rPr lang="en-GB" sz="1600" noProof="1"/>
              <a:t>Machines with </a:t>
            </a:r>
            <a:r>
              <a:rPr lang="en-GB" sz="1600" b="1" noProof="1"/>
              <a:t>NVIDIA GPUs </a:t>
            </a:r>
            <a:r>
              <a:rPr lang="en-GB" sz="1600" noProof="1"/>
              <a:t>uses thr acceleration provided by </a:t>
            </a:r>
            <a:r>
              <a:rPr lang="en-GB" sz="1600" b="1" noProof="1"/>
              <a:t>CUDA </a:t>
            </a:r>
            <a:r>
              <a:rPr lang="en-GB" sz="1600" noProof="1"/>
              <a:t>(NVIDIA computing library designed for massively parallel workloads)</a:t>
            </a:r>
          </a:p>
          <a:p>
            <a:pPr lvl="1"/>
            <a:r>
              <a:rPr lang="en-GB" b="1" noProof="1"/>
              <a:t>Apple Silicon</a:t>
            </a:r>
            <a:r>
              <a:rPr lang="en-GB" noProof="1"/>
              <a:t> do not support CUDA,but on</a:t>
            </a:r>
            <a:r>
              <a:rPr lang="en-GB" b="1" noProof="1"/>
              <a:t> Metal Performance Shaders MPS </a:t>
            </a:r>
            <a:r>
              <a:rPr lang="en-GB" noProof="1"/>
              <a:t>(a GPU framework integrated directly into macOS)</a:t>
            </a:r>
            <a:endParaRPr lang="en-GB" sz="1600" noProof="1"/>
          </a:p>
          <a:p>
            <a:r>
              <a:rPr lang="en-GB" sz="1800" noProof="1"/>
              <a:t>The principle is the same: push the tensor onto a fast, parallel device and </a:t>
            </a:r>
            <a:r>
              <a:rPr lang="en-GB" sz="1800" b="1" noProof="1"/>
              <a:t>delegate operations </a:t>
            </a:r>
            <a:r>
              <a:rPr lang="en-GB" sz="1800" noProof="1"/>
              <a:t>to the underlying backend</a:t>
            </a:r>
          </a:p>
          <a:p>
            <a:endParaRPr lang="en-GB" sz="1800" noProof="1"/>
          </a:p>
          <a:p>
            <a:pPr marL="120650" indent="0">
              <a:buNone/>
            </a:pPr>
            <a:endParaRPr lang="en-GB" sz="1400" noProof="1"/>
          </a:p>
          <a:p>
            <a:r>
              <a:rPr lang="en-GB" noProof="1"/>
              <a:t>The computational model stays simple, while the library </a:t>
            </a:r>
            <a:r>
              <a:rPr lang="en-GB" b="1" noProof="1"/>
              <a:t>adapts </a:t>
            </a:r>
            <a:r>
              <a:rPr lang="en-GB" noProof="1"/>
              <a:t>to whatever hardware acceleration is available</a:t>
            </a:r>
          </a:p>
          <a:p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5E34CF2-61DB-40E7-B5A6-A3CE8F0B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16" y="1776416"/>
            <a:ext cx="2123514" cy="421119"/>
          </a:xfrm>
          <a:prstGeom prst="rect">
            <a:avLst/>
          </a:prstGeom>
        </p:spPr>
      </p:pic>
      <p:pic>
        <p:nvPicPr>
          <p:cNvPr id="5" name="Immagine 4" descr="Immagine che contiene testo, Carattere, bianco, design&#10;&#10;Il contenuto generato dall'IA potrebbe non essere corretto.">
            <a:extLst>
              <a:ext uri="{FF2B5EF4-FFF2-40B4-BE49-F238E27FC236}">
                <a16:creationId xmlns:a16="http://schemas.microsoft.com/office/drawing/2014/main" id="{64F9513C-2D17-50D0-06C2-8104DB16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39" y="1830204"/>
            <a:ext cx="375729" cy="244661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0EE25FD5-CC7A-3E4C-1695-0E64B8BC38B0}"/>
              </a:ext>
            </a:extLst>
          </p:cNvPr>
          <p:cNvCxnSpPr>
            <a:cxnSpLocks/>
          </p:cNvCxnSpPr>
          <p:nvPr/>
        </p:nvCxnSpPr>
        <p:spPr>
          <a:xfrm>
            <a:off x="3162495" y="1951572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8DBD49B-D20E-F7DA-16B7-178568D7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16" y="5496184"/>
            <a:ext cx="2678361" cy="42817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5B2E769-64D9-BE5A-6626-FCD74B67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286" y="5606273"/>
            <a:ext cx="472714" cy="207994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F49A089B-75BF-B7BE-705A-9273D29ABF74}"/>
              </a:ext>
            </a:extLst>
          </p:cNvPr>
          <p:cNvCxnSpPr>
            <a:cxnSpLocks/>
          </p:cNvCxnSpPr>
          <p:nvPr/>
        </p:nvCxnSpPr>
        <p:spPr>
          <a:xfrm>
            <a:off x="3664519" y="5710270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3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F04D243-4A10-9C86-D65D-9E07B80B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F2EFCF5-B27F-FC07-7012-601FDF246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Tensor Operations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0F22674-0A54-6AF5-FA46-3FB2BD405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Lot of </a:t>
            </a:r>
            <a:r>
              <a:rPr lang="en-GB" sz="1800" b="1" noProof="1"/>
              <a:t>functions</a:t>
            </a:r>
            <a:r>
              <a:rPr lang="en-GB" sz="1800" noProof="1"/>
              <a:t>: from finding maximum element to Fourier transform</a:t>
            </a:r>
          </a:p>
          <a:p>
            <a:pPr lvl="0"/>
            <a:r>
              <a:rPr lang="en-GB" sz="1800" noProof="1"/>
              <a:t>We often need to </a:t>
            </a:r>
            <a:r>
              <a:rPr lang="en-GB" sz="1800" b="1" noProof="1"/>
              <a:t>find the maximum item in a tensor</a:t>
            </a:r>
            <a:r>
              <a:rPr lang="en-GB" sz="1800" noProof="1"/>
              <a:t> as well as the </a:t>
            </a:r>
            <a:r>
              <a:rPr lang="en-GB" sz="1800" b="1" noProof="1"/>
              <a:t>index that contains the maximum value</a:t>
            </a:r>
            <a:r>
              <a:rPr lang="en-GB" sz="1800" noProof="1"/>
              <a:t> </a:t>
            </a:r>
          </a:p>
          <a:p>
            <a:pPr lvl="0"/>
            <a:endParaRPr lang="en-GB" sz="1800" noProof="1"/>
          </a:p>
          <a:p>
            <a:pPr lvl="0"/>
            <a:endParaRPr lang="en-GB" noProof="1"/>
          </a:p>
          <a:p>
            <a:pPr lvl="0"/>
            <a:endParaRPr lang="en-GB" noProof="1"/>
          </a:p>
          <a:p>
            <a:pPr lvl="0"/>
            <a:endParaRPr lang="en-GB" noProof="1"/>
          </a:p>
          <a:p>
            <a:pPr marL="120650" lvl="0" indent="0">
              <a:buNone/>
            </a:pPr>
            <a:endParaRPr lang="en-GB" sz="900" noProof="1"/>
          </a:p>
          <a:p>
            <a:r>
              <a:rPr lang="en-GB" noProof="1"/>
              <a:t>Sometimes, we beed </a:t>
            </a:r>
            <a:r>
              <a:rPr lang="en-GB" b="1" noProof="1"/>
              <a:t>change the type of a tensor</a:t>
            </a:r>
          </a:p>
          <a:p>
            <a:endParaRPr lang="en-GB" b="1" noProof="1"/>
          </a:p>
          <a:p>
            <a:endParaRPr lang="en-GB" b="1" noProof="1"/>
          </a:p>
          <a:p>
            <a:pPr marL="120650" indent="0">
              <a:buNone/>
            </a:pPr>
            <a:endParaRPr lang="en-GB" b="1" noProof="1"/>
          </a:p>
          <a:p>
            <a:pPr marL="120650" indent="0">
              <a:buNone/>
            </a:pPr>
            <a:endParaRPr lang="en-GB" sz="600" b="1" noProof="1"/>
          </a:p>
          <a:p>
            <a:r>
              <a:rPr lang="en-GB" noProof="1"/>
              <a:t>Most functions operate on a tensor and return a </a:t>
            </a:r>
            <a:r>
              <a:rPr lang="en-GB" b="1" noProof="1"/>
              <a:t>new tensor</a:t>
            </a:r>
            <a:r>
              <a:rPr lang="en-GB" noProof="1"/>
              <a:t>.  To save memory, we can check if an </a:t>
            </a:r>
            <a:r>
              <a:rPr lang="en-GB" b="1" noProof="1"/>
              <a:t>in-place version</a:t>
            </a:r>
            <a:r>
              <a:rPr lang="en-GB" noProof="1"/>
              <a:t> of the function existv (same name, with an appended underscore)</a:t>
            </a:r>
          </a:p>
          <a:p>
            <a:endParaRPr lang="en-GB" noProof="1"/>
          </a:p>
        </p:txBody>
      </p:sp>
      <p:pic>
        <p:nvPicPr>
          <p:cNvPr id="3" name="Immagine 2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2CA73A98-CF96-6FE4-6640-68603F8A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98" y="2100265"/>
            <a:ext cx="1481044" cy="1235373"/>
          </a:xfrm>
          <a:prstGeom prst="rect">
            <a:avLst/>
          </a:prstGeom>
        </p:spPr>
      </p:pic>
      <p:pic>
        <p:nvPicPr>
          <p:cNvPr id="5" name="Immagine 4" descr="Immagine che contiene testo, Carattere, bianco, algebra&#10;&#10;Il contenuto generato dall'IA potrebbe non essere corretto.">
            <a:extLst>
              <a:ext uri="{FF2B5EF4-FFF2-40B4-BE49-F238E27FC236}">
                <a16:creationId xmlns:a16="http://schemas.microsoft.com/office/drawing/2014/main" id="{70BF925B-E9FF-BAAC-134F-64199ECA2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60" y="2311308"/>
            <a:ext cx="2086723" cy="744779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E86317DB-BF47-F17D-770E-C02F15E97AC7}"/>
              </a:ext>
            </a:extLst>
          </p:cNvPr>
          <p:cNvCxnSpPr>
            <a:cxnSpLocks/>
          </p:cNvCxnSpPr>
          <p:nvPr/>
        </p:nvCxnSpPr>
        <p:spPr>
          <a:xfrm>
            <a:off x="2373601" y="2634912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28FD3AB9-13F4-DFB3-34FA-701FF26D6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98" y="3799319"/>
            <a:ext cx="4708338" cy="847947"/>
          </a:xfrm>
          <a:prstGeom prst="rect">
            <a:avLst/>
          </a:prstGeom>
        </p:spPr>
      </p:pic>
      <p:pic>
        <p:nvPicPr>
          <p:cNvPr id="10" name="Immagine 9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787148EC-701E-E2B2-0891-16878E22B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849" y="4024721"/>
            <a:ext cx="1089959" cy="299739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5DE7EDFA-CD97-4915-B066-A2FBEB5E49FF}"/>
              </a:ext>
            </a:extLst>
          </p:cNvPr>
          <p:cNvCxnSpPr>
            <a:cxnSpLocks/>
          </p:cNvCxnSpPr>
          <p:nvPr/>
        </p:nvCxnSpPr>
        <p:spPr>
          <a:xfrm>
            <a:off x="5625549" y="4174591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CA01322B-EC75-A4D9-0140-7B6B84665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98" y="5700167"/>
            <a:ext cx="2213908" cy="923789"/>
          </a:xfrm>
          <a:prstGeom prst="rect">
            <a:avLst/>
          </a:prstGeom>
        </p:spPr>
      </p:pic>
      <p:pic>
        <p:nvPicPr>
          <p:cNvPr id="15" name="Immagine 1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C29136D9-9EF9-3AA8-E63B-14973FBFE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510" y="5931384"/>
            <a:ext cx="1741394" cy="628837"/>
          </a:xfrm>
          <a:prstGeom prst="rect">
            <a:avLst/>
          </a:prstGeom>
        </p:spPr>
      </p:pic>
      <p:cxnSp>
        <p:nvCxnSpPr>
          <p:cNvPr id="16" name="Connettore diritto a freccia 15">
            <a:extLst>
              <a:ext uri="{FF2B5EF4-FFF2-40B4-BE49-F238E27FC236}">
                <a16:creationId xmlns:a16="http://schemas.microsoft.com/office/drawing/2014/main" id="{5E3F39FE-E3BE-67CD-9A7C-5E03E3237609}"/>
              </a:ext>
            </a:extLst>
          </p:cNvPr>
          <p:cNvCxnSpPr>
            <a:cxnSpLocks/>
          </p:cNvCxnSpPr>
          <p:nvPr/>
        </p:nvCxnSpPr>
        <p:spPr>
          <a:xfrm>
            <a:off x="3135602" y="6152375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39540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3" ma:contentTypeDescription="Creare un nuovo documento." ma:contentTypeScope="" ma:versionID="5c5a1a1f66437ceed8e2102d49525b77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79bbaae61552c66980d55f32a6cab4b6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F0E455-F1AA-40E5-8F7E-6928CC5F76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9A6D72-2C41-4E13-B675-7C91D7A64C9F}">
  <ds:schemaRefs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9b5433c-2372-4cb7-8bab-09518096b29b"/>
    <ds:schemaRef ds:uri="3bd0d43f-5e5b-43cd-b6fc-691bd77672c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B43EAC-E000-41C7-B753-C21624C58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15868</TotalTime>
  <Words>3405</Words>
  <Application>Microsoft Macintosh PowerPoint</Application>
  <PresentationFormat>Presentazione su schermo (4:3)</PresentationFormat>
  <Paragraphs>661</Paragraphs>
  <Slides>46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Open Sans</vt:lpstr>
      <vt:lpstr>Arial</vt:lpstr>
      <vt:lpstr>Economica</vt:lpstr>
      <vt:lpstr>Luxe</vt:lpstr>
      <vt:lpstr>PyTorch</vt:lpstr>
      <vt:lpstr>Topics</vt:lpstr>
      <vt:lpstr>Definition</vt:lpstr>
      <vt:lpstr>PyTorch vs TensorFlow</vt:lpstr>
      <vt:lpstr>Tensor (1)</vt:lpstr>
      <vt:lpstr>Tensor (2)</vt:lpstr>
      <vt:lpstr>Tensor (3)</vt:lpstr>
      <vt:lpstr>Devices</vt:lpstr>
      <vt:lpstr>Tensor Operations (1)</vt:lpstr>
      <vt:lpstr>Tensor Operations (2)</vt:lpstr>
      <vt:lpstr>Broadcasting</vt:lpstr>
      <vt:lpstr>Dataset and DataLoader (1)</vt:lpstr>
      <vt:lpstr>Dataset and DataLoader (2)</vt:lpstr>
      <vt:lpstr>Dataset and DataLoader (3)</vt:lpstr>
      <vt:lpstr>Dataset and DataLoader (4)</vt:lpstr>
      <vt:lpstr>Fully Connected Architecture</vt:lpstr>
      <vt:lpstr>Activation function</vt:lpstr>
      <vt:lpstr>Building a network</vt:lpstr>
      <vt:lpstr>Loss function</vt:lpstr>
      <vt:lpstr>Optimization (1)</vt:lpstr>
      <vt:lpstr>Optimization (2)</vt:lpstr>
      <vt:lpstr>Stochastic Gradient Descent (SGD)</vt:lpstr>
      <vt:lpstr>Training loop</vt:lpstr>
      <vt:lpstr>Overfitting</vt:lpstr>
      <vt:lpstr>Inference</vt:lpstr>
      <vt:lpstr>Saving and Loading</vt:lpstr>
      <vt:lpstr>Convolution layer (1)</vt:lpstr>
      <vt:lpstr>Convolution layer (2)</vt:lpstr>
      <vt:lpstr>Pooling layer</vt:lpstr>
      <vt:lpstr>Dropout layer</vt:lpstr>
      <vt:lpstr>CNN architecture (1)</vt:lpstr>
      <vt:lpstr>CNN architecture (2)</vt:lpstr>
      <vt:lpstr>Transfer Learning (1)</vt:lpstr>
      <vt:lpstr>Transfer Learning (2)</vt:lpstr>
      <vt:lpstr>Transfer Learning (3)</vt:lpstr>
      <vt:lpstr>Learning rate (1)</vt:lpstr>
      <vt:lpstr>Learning rate (2)</vt:lpstr>
      <vt:lpstr>Data augmentation (1)</vt:lpstr>
      <vt:lpstr>Data augmentation (2)</vt:lpstr>
      <vt:lpstr>TensorBoard (1)</vt:lpstr>
      <vt:lpstr>TensorBoard (2)</vt:lpstr>
      <vt:lpstr>TensorBoard (3)</vt:lpstr>
      <vt:lpstr>Hooks (1)</vt:lpstr>
      <vt:lpstr>Hooks (2)</vt:lpstr>
      <vt:lpstr>Hooks (3)</vt:lpstr>
      <vt:lpstr>Hooks (4)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34</cp:revision>
  <dcterms:modified xsi:type="dcterms:W3CDTF">2026-02-24T13:31:13Z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